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E452AC-37AD-43E9-A3F4-47D40F6442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4727" y="1468582"/>
            <a:ext cx="9786649" cy="1729381"/>
          </a:xfrm>
        </p:spPr>
        <p:txBody>
          <a:bodyPr>
            <a:normAutofit fontScale="90000"/>
          </a:bodyPr>
          <a:lstStyle/>
          <a:p>
            <a:pPr algn="ctr"/>
            <a:br>
              <a:rPr lang="es-CL" dirty="0"/>
            </a:br>
            <a:r>
              <a:rPr lang="es-CL" sz="6700" b="1" dirty="0"/>
              <a:t>Taller </a:t>
            </a:r>
            <a:br>
              <a:rPr lang="es-CL" sz="6700" b="1" dirty="0"/>
            </a:br>
            <a:r>
              <a:rPr lang="es-CL" sz="6700" b="1" dirty="0"/>
              <a:t>Formación Ciudadana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B6E5B1A-960F-4206-ACBE-C0711D3CE4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89107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AE3B08-AA94-4E2D-90BD-CD4FCA22D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/>
              <a:t>Fundamentación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F1AE41D-30F9-477F-8E2A-F5391E702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0655" y="2133600"/>
            <a:ext cx="10423957" cy="37776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L" sz="2800" dirty="0">
                <a:latin typeface="Arial" panose="020B0604020202020204" pitchFamily="34" charset="0"/>
                <a:cs typeface="Arial" panose="020B0604020202020204" pitchFamily="34" charset="0"/>
              </a:rPr>
              <a:t>El Plan de Formación Ciudadana busca formar a los estudiantes para el ejercicio de una ciudadanía crítica, responsable y respetuosa.</a:t>
            </a:r>
          </a:p>
          <a:p>
            <a:pPr marL="0" indent="0" algn="just">
              <a:buNone/>
            </a:pPr>
            <a:endParaRPr lang="es-C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C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92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B321FE-5862-4612-88DB-B8E9E05ED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Objetivo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1FBE83-11C9-4AC1-A195-66851A4D68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5963" y="1537855"/>
            <a:ext cx="10548649" cy="482138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Entregar a los estudiantes la preparación necesaria para asumir una </a:t>
            </a:r>
            <a:r>
              <a:rPr lang="es-CL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vida responsable </a:t>
            </a:r>
            <a:r>
              <a:rPr lang="es-C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una </a:t>
            </a:r>
            <a:r>
              <a:rPr lang="es-CL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sociedad libre </a:t>
            </a:r>
            <a:r>
              <a:rPr lang="es-C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de orientación hacia el mejoramiento integral de la </a:t>
            </a:r>
            <a:r>
              <a:rPr lang="es-C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</a:t>
            </a:r>
            <a:r>
              <a:rPr lang="es-C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como fundamento del </a:t>
            </a:r>
            <a:r>
              <a:rPr lang="es-CL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sistema democrático.</a:t>
            </a:r>
          </a:p>
          <a:p>
            <a:pPr marL="0" indent="0" algn="just">
              <a:buNone/>
            </a:pPr>
            <a:endParaRPr lang="es-C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C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decir:</a:t>
            </a:r>
          </a:p>
          <a:p>
            <a:pPr marL="0" indent="0" algn="just">
              <a:buNone/>
            </a:pPr>
            <a:endParaRPr lang="es-C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C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trata que puedan tomar decisiones en consciencia respecto de sus derechos y de sus responsabilidades como ciudadanos; con autonomía, pensamiento crítico y principios éticos.</a:t>
            </a:r>
          </a:p>
        </p:txBody>
      </p:sp>
    </p:spTree>
    <p:extLst>
      <p:ext uri="{BB962C8B-B14F-4D97-AF65-F5344CB8AC3E}">
        <p14:creationId xmlns:p14="http://schemas.microsoft.com/office/powerpoint/2010/main" val="625905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FD8175-DEE0-477A-8189-082E12D20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Plan de Formación Ciudadana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538924-AC43-4F3D-9E63-B69809FB3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3382" y="2133600"/>
            <a:ext cx="9731230" cy="37776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Estos planes tienen como objetivo que cada escuela y liceo </a:t>
            </a:r>
            <a:r>
              <a:rPr lang="es-CL" sz="24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diseñe acciones</a:t>
            </a:r>
            <a:r>
              <a:rPr lang="es-CL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que permitan a las y los estudiantes participar de procesos formativos –curriculares y extraprogramáticos– cuyo centro sea la búsqueda del bien común. Es decir, </a:t>
            </a:r>
            <a:r>
              <a:rPr lang="es-CL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vivenciar el respeto, la tolerancia, la transparencia, la cooperación y la libertad; la consciencia respecto de sus derechos y responsabilidades en tanto ciudadanos.</a:t>
            </a:r>
          </a:p>
        </p:txBody>
      </p:sp>
    </p:spTree>
    <p:extLst>
      <p:ext uri="{BB962C8B-B14F-4D97-AF65-F5344CB8AC3E}">
        <p14:creationId xmlns:p14="http://schemas.microsoft.com/office/powerpoint/2010/main" val="1771500143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</TotalTime>
  <Words>161</Words>
  <Application>Microsoft Office PowerPoint</Application>
  <PresentationFormat>Panorámica</PresentationFormat>
  <Paragraphs>12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Century Gothic</vt:lpstr>
      <vt:lpstr>Times New Roman</vt:lpstr>
      <vt:lpstr>Wingdings 3</vt:lpstr>
      <vt:lpstr>Espiral</vt:lpstr>
      <vt:lpstr> Taller  Formación Ciudadana</vt:lpstr>
      <vt:lpstr>Fundamentación </vt:lpstr>
      <vt:lpstr>Objetivo</vt:lpstr>
      <vt:lpstr>Plan de Formación Ciudadana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Taller  Formación Ciudadana</dc:title>
  <dc:creator>mauro.simplemente@gmail.com</dc:creator>
  <cp:lastModifiedBy>mauro.simplemente@gmail.com</cp:lastModifiedBy>
  <cp:revision>1</cp:revision>
  <dcterms:created xsi:type="dcterms:W3CDTF">2020-03-18T02:35:37Z</dcterms:created>
  <dcterms:modified xsi:type="dcterms:W3CDTF">2020-03-18T02:36:41Z</dcterms:modified>
</cp:coreProperties>
</file>