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62" r:id="rId5"/>
    <p:sldId id="259" r:id="rId6"/>
    <p:sldId id="260" r:id="rId7"/>
    <p:sldId id="261" r:id="rId8"/>
    <p:sldId id="271" r:id="rId9"/>
    <p:sldId id="266" r:id="rId10"/>
    <p:sldId id="267" r:id="rId11"/>
    <p:sldId id="268" r:id="rId12"/>
    <p:sldId id="269" r:id="rId13"/>
    <p:sldId id="272" r:id="rId14"/>
    <p:sldId id="273" r:id="rId15"/>
    <p:sldId id="274" r:id="rId16"/>
    <p:sldId id="270" r:id="rId17"/>
    <p:sldId id="275" r:id="rId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42339B-9E84-4E48-8769-7D12860A8F40}" v="78" dt="2020-03-18T19:44:50.2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14B8B-3B5C-4EEF-8565-C4883864DB2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7725171-FBE4-4FB5-BE13-50FB5F423D5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L" altLang="es-ES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</a:rPr>
            <a:t>CONSECUENCIAS DE LAS </a:t>
          </a:r>
          <a:endParaRPr kumimoji="0" lang="es-CL" altLang="es-E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L" altLang="es-ES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</a:rPr>
            <a:t>INVASIONES</a:t>
          </a:r>
          <a:endParaRPr kumimoji="0" lang="es-CL" altLang="es-E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F36C87CB-AD02-48A6-9C4C-9311CFF7C910}" type="parTrans" cxnId="{C89266A2-A52A-4F87-9435-B1956E04C153}">
      <dgm:prSet/>
      <dgm:spPr/>
      <dgm:t>
        <a:bodyPr/>
        <a:lstStyle/>
        <a:p>
          <a:endParaRPr lang="es-ES"/>
        </a:p>
      </dgm:t>
    </dgm:pt>
    <dgm:pt modelId="{A382B39A-E20D-44D9-9AD1-D8D0944BCCF3}" type="sibTrans" cxnId="{C89266A2-A52A-4F87-9435-B1956E04C153}">
      <dgm:prSet/>
      <dgm:spPr/>
      <dgm:t>
        <a:bodyPr/>
        <a:lstStyle/>
        <a:p>
          <a:endParaRPr lang="es-ES"/>
        </a:p>
      </dgm:t>
    </dgm:pt>
    <dgm:pt modelId="{8405DB3D-08CF-4E3F-BB5F-91D1EF4AFAA4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ea typeface="Times New Roman" panose="02020603050405020304" pitchFamily="18" charset="0"/>
            </a:rPr>
            <a:t>1.</a:t>
          </a:r>
          <a:endParaRPr kumimoji="0" lang="es-ES" altLang="es-ES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3A7A10F5-C99C-4D68-95AB-2ACE0A8E6A08}" type="parTrans" cxnId="{CE9AF8D2-534F-464E-8D58-71B5F8271D2C}">
      <dgm:prSet/>
      <dgm:spPr/>
      <dgm:t>
        <a:bodyPr/>
        <a:lstStyle/>
        <a:p>
          <a:endParaRPr lang="es-ES"/>
        </a:p>
      </dgm:t>
    </dgm:pt>
    <dgm:pt modelId="{C894F517-EFA8-4F79-A087-E7D70B14E63E}" type="sibTrans" cxnId="{CE9AF8D2-534F-464E-8D58-71B5F8271D2C}">
      <dgm:prSet/>
      <dgm:spPr/>
      <dgm:t>
        <a:bodyPr/>
        <a:lstStyle/>
        <a:p>
          <a:endParaRPr lang="es-ES"/>
        </a:p>
      </dgm:t>
    </dgm:pt>
    <dgm:pt modelId="{A6058925-ED13-4AAC-A15B-77A8CC6D88FF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2.</a:t>
          </a:r>
          <a:endParaRPr kumimoji="0" lang="es-ES" altLang="es-ES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ADD0342-AB6B-4190-B8C8-D7E87EC679B1}" type="parTrans" cxnId="{776D886B-5A0F-4197-94C5-B3AD4CCD4376}">
      <dgm:prSet/>
      <dgm:spPr/>
      <dgm:t>
        <a:bodyPr/>
        <a:lstStyle/>
        <a:p>
          <a:endParaRPr lang="es-ES"/>
        </a:p>
      </dgm:t>
    </dgm:pt>
    <dgm:pt modelId="{868F6AFC-286F-42BC-8438-DCEEA220DA81}" type="sibTrans" cxnId="{776D886B-5A0F-4197-94C5-B3AD4CCD4376}">
      <dgm:prSet/>
      <dgm:spPr/>
      <dgm:t>
        <a:bodyPr/>
        <a:lstStyle/>
        <a:p>
          <a:endParaRPr lang="es-ES"/>
        </a:p>
      </dgm:t>
    </dgm:pt>
    <dgm:pt modelId="{E7917408-A092-4B4A-A804-10E0275C45C2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3.</a:t>
          </a:r>
          <a:endParaRPr kumimoji="0" lang="es-ES" altLang="es-E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3E1F24D-99E8-4C28-ACF3-F5C6DD747C5C}" type="parTrans" cxnId="{B764D1CF-E6A7-4E2F-8CA3-F937DF1F97AA}">
      <dgm:prSet/>
      <dgm:spPr/>
      <dgm:t>
        <a:bodyPr/>
        <a:lstStyle/>
        <a:p>
          <a:endParaRPr lang="es-ES"/>
        </a:p>
      </dgm:t>
    </dgm:pt>
    <dgm:pt modelId="{FF080364-AAEA-40CA-8312-6A5251C7CABB}" type="sibTrans" cxnId="{B764D1CF-E6A7-4E2F-8CA3-F937DF1F97AA}">
      <dgm:prSet/>
      <dgm:spPr/>
      <dgm:t>
        <a:bodyPr/>
        <a:lstStyle/>
        <a:p>
          <a:endParaRPr lang="es-ES"/>
        </a:p>
      </dgm:t>
    </dgm:pt>
    <dgm:pt modelId="{CE4F4B40-C986-484E-BEF6-E8C33BAC9450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4.</a:t>
          </a:r>
          <a:endParaRPr kumimoji="0" lang="es-ES" altLang="es-ES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85CB3C2-0A53-499E-9181-9014AE53BD5A}" type="parTrans" cxnId="{79201A33-53DE-4C81-ACCE-30F1A3B2D85A}">
      <dgm:prSet/>
      <dgm:spPr/>
      <dgm:t>
        <a:bodyPr/>
        <a:lstStyle/>
        <a:p>
          <a:endParaRPr lang="es-ES"/>
        </a:p>
      </dgm:t>
    </dgm:pt>
    <dgm:pt modelId="{862942D5-21E8-4729-A50B-3F4951451FD1}" type="sibTrans" cxnId="{79201A33-53DE-4C81-ACCE-30F1A3B2D85A}">
      <dgm:prSet/>
      <dgm:spPr/>
      <dgm:t>
        <a:bodyPr/>
        <a:lstStyle/>
        <a:p>
          <a:endParaRPr lang="es-ES"/>
        </a:p>
      </dgm:t>
    </dgm:pt>
    <dgm:pt modelId="{1AF407B0-9764-43F1-BF87-AABB0E5C6036}" type="pres">
      <dgm:prSet presAssocID="{FBF14B8B-3B5C-4EEF-8565-C4883864DB2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5343E21-ED4E-4622-8189-EBD946AF1C3D}" type="pres">
      <dgm:prSet presAssocID="{E7725171-FBE4-4FB5-BE13-50FB5F423D51}" presName="hierRoot1" presStyleCnt="0">
        <dgm:presLayoutVars>
          <dgm:hierBranch val="l"/>
        </dgm:presLayoutVars>
      </dgm:prSet>
      <dgm:spPr/>
    </dgm:pt>
    <dgm:pt modelId="{00C86CE8-F81B-403A-BA55-74B290C78421}" type="pres">
      <dgm:prSet presAssocID="{E7725171-FBE4-4FB5-BE13-50FB5F423D51}" presName="rootComposite1" presStyleCnt="0"/>
      <dgm:spPr/>
    </dgm:pt>
    <dgm:pt modelId="{E228142D-40E4-49F6-917F-A1D6F1074F01}" type="pres">
      <dgm:prSet presAssocID="{E7725171-FBE4-4FB5-BE13-50FB5F423D51}" presName="rootText1" presStyleLbl="node0" presStyleIdx="0" presStyleCnt="1" custScaleX="287028">
        <dgm:presLayoutVars>
          <dgm:chPref val="3"/>
        </dgm:presLayoutVars>
      </dgm:prSet>
      <dgm:spPr/>
    </dgm:pt>
    <dgm:pt modelId="{CFABA7D6-70F9-4347-B4B2-4E5D7EC85CB4}" type="pres">
      <dgm:prSet presAssocID="{E7725171-FBE4-4FB5-BE13-50FB5F423D51}" presName="rootConnector1" presStyleLbl="node1" presStyleIdx="0" presStyleCnt="0"/>
      <dgm:spPr/>
    </dgm:pt>
    <dgm:pt modelId="{B996F3F1-92E0-44C8-BA36-D8F959484733}" type="pres">
      <dgm:prSet presAssocID="{E7725171-FBE4-4FB5-BE13-50FB5F423D51}" presName="hierChild2" presStyleCnt="0"/>
      <dgm:spPr/>
    </dgm:pt>
    <dgm:pt modelId="{1AA9D929-2042-4D74-AE3F-BF73DD095BC2}" type="pres">
      <dgm:prSet presAssocID="{3A7A10F5-C99C-4D68-95AB-2ACE0A8E6A08}" presName="Name50" presStyleLbl="parChTrans1D2" presStyleIdx="0" presStyleCnt="4"/>
      <dgm:spPr/>
    </dgm:pt>
    <dgm:pt modelId="{466A264B-93A2-411C-B840-D4166424F914}" type="pres">
      <dgm:prSet presAssocID="{8405DB3D-08CF-4E3F-BB5F-91D1EF4AFAA4}" presName="hierRoot2" presStyleCnt="0">
        <dgm:presLayoutVars>
          <dgm:hierBranch/>
        </dgm:presLayoutVars>
      </dgm:prSet>
      <dgm:spPr/>
    </dgm:pt>
    <dgm:pt modelId="{73CACCB9-6DDC-4E29-9764-7F63B5C35E5F}" type="pres">
      <dgm:prSet presAssocID="{8405DB3D-08CF-4E3F-BB5F-91D1EF4AFAA4}" presName="rootComposite" presStyleCnt="0"/>
      <dgm:spPr/>
    </dgm:pt>
    <dgm:pt modelId="{7FD68850-96E9-4FB8-AEB1-853DBBF60A6D}" type="pres">
      <dgm:prSet presAssocID="{8405DB3D-08CF-4E3F-BB5F-91D1EF4AFAA4}" presName="rootText" presStyleLbl="node2" presStyleIdx="0" presStyleCnt="4" custScaleX="399834">
        <dgm:presLayoutVars>
          <dgm:chPref val="3"/>
        </dgm:presLayoutVars>
      </dgm:prSet>
      <dgm:spPr/>
    </dgm:pt>
    <dgm:pt modelId="{EC2B1956-532E-4DBF-B4F3-17E6B3EAF5C2}" type="pres">
      <dgm:prSet presAssocID="{8405DB3D-08CF-4E3F-BB5F-91D1EF4AFAA4}" presName="rootConnector" presStyleLbl="node2" presStyleIdx="0" presStyleCnt="4"/>
      <dgm:spPr/>
    </dgm:pt>
    <dgm:pt modelId="{2F5553FB-ACE6-4623-89C1-1F300858E517}" type="pres">
      <dgm:prSet presAssocID="{8405DB3D-08CF-4E3F-BB5F-91D1EF4AFAA4}" presName="hierChild4" presStyleCnt="0"/>
      <dgm:spPr/>
    </dgm:pt>
    <dgm:pt modelId="{D2CF0CE4-5FE7-4DAE-8C75-399EBC789AAE}" type="pres">
      <dgm:prSet presAssocID="{8405DB3D-08CF-4E3F-BB5F-91D1EF4AFAA4}" presName="hierChild5" presStyleCnt="0"/>
      <dgm:spPr/>
    </dgm:pt>
    <dgm:pt modelId="{05504E13-7C73-4A7F-9A2D-A4093054DC16}" type="pres">
      <dgm:prSet presAssocID="{8ADD0342-AB6B-4190-B8C8-D7E87EC679B1}" presName="Name50" presStyleLbl="parChTrans1D2" presStyleIdx="1" presStyleCnt="4"/>
      <dgm:spPr/>
    </dgm:pt>
    <dgm:pt modelId="{26211BEA-3D5D-49BD-AAA7-91EC114665D5}" type="pres">
      <dgm:prSet presAssocID="{A6058925-ED13-4AAC-A15B-77A8CC6D88FF}" presName="hierRoot2" presStyleCnt="0">
        <dgm:presLayoutVars>
          <dgm:hierBranch/>
        </dgm:presLayoutVars>
      </dgm:prSet>
      <dgm:spPr/>
    </dgm:pt>
    <dgm:pt modelId="{FB0C53BB-1C01-40DB-B69D-3A2654D7EA3E}" type="pres">
      <dgm:prSet presAssocID="{A6058925-ED13-4AAC-A15B-77A8CC6D88FF}" presName="rootComposite" presStyleCnt="0"/>
      <dgm:spPr/>
    </dgm:pt>
    <dgm:pt modelId="{EFBF8585-D5B9-426A-A1E3-9DFBC2ABC1B0}" type="pres">
      <dgm:prSet presAssocID="{A6058925-ED13-4AAC-A15B-77A8CC6D88FF}" presName="rootText" presStyleLbl="node2" presStyleIdx="1" presStyleCnt="4" custScaleX="481175">
        <dgm:presLayoutVars>
          <dgm:chPref val="3"/>
        </dgm:presLayoutVars>
      </dgm:prSet>
      <dgm:spPr/>
    </dgm:pt>
    <dgm:pt modelId="{8F2A0547-2E0D-4FA5-9F41-4E348C8737AC}" type="pres">
      <dgm:prSet presAssocID="{A6058925-ED13-4AAC-A15B-77A8CC6D88FF}" presName="rootConnector" presStyleLbl="node2" presStyleIdx="1" presStyleCnt="4"/>
      <dgm:spPr/>
    </dgm:pt>
    <dgm:pt modelId="{2DEED29C-C614-4DF7-8FE9-20939AAEB260}" type="pres">
      <dgm:prSet presAssocID="{A6058925-ED13-4AAC-A15B-77A8CC6D88FF}" presName="hierChild4" presStyleCnt="0"/>
      <dgm:spPr/>
    </dgm:pt>
    <dgm:pt modelId="{2A934288-1546-4CF2-9A6A-4394A138CF29}" type="pres">
      <dgm:prSet presAssocID="{A6058925-ED13-4AAC-A15B-77A8CC6D88FF}" presName="hierChild5" presStyleCnt="0"/>
      <dgm:spPr/>
    </dgm:pt>
    <dgm:pt modelId="{0AFC0544-3578-4A41-B26D-F4C558AA6889}" type="pres">
      <dgm:prSet presAssocID="{03E1F24D-99E8-4C28-ACF3-F5C6DD747C5C}" presName="Name50" presStyleLbl="parChTrans1D2" presStyleIdx="2" presStyleCnt="4"/>
      <dgm:spPr/>
    </dgm:pt>
    <dgm:pt modelId="{86CA27E3-8037-4351-96FE-33DFCE0BDBAC}" type="pres">
      <dgm:prSet presAssocID="{E7917408-A092-4B4A-A804-10E0275C45C2}" presName="hierRoot2" presStyleCnt="0">
        <dgm:presLayoutVars>
          <dgm:hierBranch/>
        </dgm:presLayoutVars>
      </dgm:prSet>
      <dgm:spPr/>
    </dgm:pt>
    <dgm:pt modelId="{AE976CBA-0962-4D1F-A8DA-29FA1ABC134E}" type="pres">
      <dgm:prSet presAssocID="{E7917408-A092-4B4A-A804-10E0275C45C2}" presName="rootComposite" presStyleCnt="0"/>
      <dgm:spPr/>
    </dgm:pt>
    <dgm:pt modelId="{516A2F32-125C-485C-BA55-2A76A6C70BE7}" type="pres">
      <dgm:prSet presAssocID="{E7917408-A092-4B4A-A804-10E0275C45C2}" presName="rootText" presStyleLbl="node2" presStyleIdx="2" presStyleCnt="4" custScaleX="553514">
        <dgm:presLayoutVars>
          <dgm:chPref val="3"/>
        </dgm:presLayoutVars>
      </dgm:prSet>
      <dgm:spPr/>
    </dgm:pt>
    <dgm:pt modelId="{7F9B2137-0FE1-49F2-A72E-E80860C4ECAD}" type="pres">
      <dgm:prSet presAssocID="{E7917408-A092-4B4A-A804-10E0275C45C2}" presName="rootConnector" presStyleLbl="node2" presStyleIdx="2" presStyleCnt="4"/>
      <dgm:spPr/>
    </dgm:pt>
    <dgm:pt modelId="{5455B8BB-07B7-4DD5-9B97-3EB86B004FA8}" type="pres">
      <dgm:prSet presAssocID="{E7917408-A092-4B4A-A804-10E0275C45C2}" presName="hierChild4" presStyleCnt="0"/>
      <dgm:spPr/>
    </dgm:pt>
    <dgm:pt modelId="{2B4AC9AD-9844-4369-A956-BF7A5CF1DE21}" type="pres">
      <dgm:prSet presAssocID="{E7917408-A092-4B4A-A804-10E0275C45C2}" presName="hierChild5" presStyleCnt="0"/>
      <dgm:spPr/>
    </dgm:pt>
    <dgm:pt modelId="{961F3499-AAE2-4617-B8E1-8ED96ECB4904}" type="pres">
      <dgm:prSet presAssocID="{E85CB3C2-0A53-499E-9181-9014AE53BD5A}" presName="Name50" presStyleLbl="parChTrans1D2" presStyleIdx="3" presStyleCnt="4"/>
      <dgm:spPr/>
    </dgm:pt>
    <dgm:pt modelId="{AA47B85C-A3FE-4697-899B-EE178D5C601C}" type="pres">
      <dgm:prSet presAssocID="{CE4F4B40-C986-484E-BEF6-E8C33BAC9450}" presName="hierRoot2" presStyleCnt="0">
        <dgm:presLayoutVars>
          <dgm:hierBranch/>
        </dgm:presLayoutVars>
      </dgm:prSet>
      <dgm:spPr/>
    </dgm:pt>
    <dgm:pt modelId="{4F149362-7008-434F-99CF-2359F38A844C}" type="pres">
      <dgm:prSet presAssocID="{CE4F4B40-C986-484E-BEF6-E8C33BAC9450}" presName="rootComposite" presStyleCnt="0"/>
      <dgm:spPr/>
    </dgm:pt>
    <dgm:pt modelId="{F9A1399F-D9FF-4C21-8423-85352DD82379}" type="pres">
      <dgm:prSet presAssocID="{CE4F4B40-C986-484E-BEF6-E8C33BAC9450}" presName="rootText" presStyleLbl="node2" presStyleIdx="3" presStyleCnt="4" custScaleX="625344">
        <dgm:presLayoutVars>
          <dgm:chPref val="3"/>
        </dgm:presLayoutVars>
      </dgm:prSet>
      <dgm:spPr/>
    </dgm:pt>
    <dgm:pt modelId="{935D2F51-4D48-4C64-95DD-2D185A0C1784}" type="pres">
      <dgm:prSet presAssocID="{CE4F4B40-C986-484E-BEF6-E8C33BAC9450}" presName="rootConnector" presStyleLbl="node2" presStyleIdx="3" presStyleCnt="4"/>
      <dgm:spPr/>
    </dgm:pt>
    <dgm:pt modelId="{12B1C1A6-09A6-4CE0-B7D9-57F0E1C64F99}" type="pres">
      <dgm:prSet presAssocID="{CE4F4B40-C986-484E-BEF6-E8C33BAC9450}" presName="hierChild4" presStyleCnt="0"/>
      <dgm:spPr/>
    </dgm:pt>
    <dgm:pt modelId="{980AA549-1224-400D-9196-915E63BE1316}" type="pres">
      <dgm:prSet presAssocID="{CE4F4B40-C986-484E-BEF6-E8C33BAC9450}" presName="hierChild5" presStyleCnt="0"/>
      <dgm:spPr/>
    </dgm:pt>
    <dgm:pt modelId="{2D58C5BF-1D9E-404C-A5FD-174A15493253}" type="pres">
      <dgm:prSet presAssocID="{E7725171-FBE4-4FB5-BE13-50FB5F423D51}" presName="hierChild3" presStyleCnt="0"/>
      <dgm:spPr/>
    </dgm:pt>
  </dgm:ptLst>
  <dgm:cxnLst>
    <dgm:cxn modelId="{79201A33-53DE-4C81-ACCE-30F1A3B2D85A}" srcId="{E7725171-FBE4-4FB5-BE13-50FB5F423D51}" destId="{CE4F4B40-C986-484E-BEF6-E8C33BAC9450}" srcOrd="3" destOrd="0" parTransId="{E85CB3C2-0A53-499E-9181-9014AE53BD5A}" sibTransId="{862942D5-21E8-4729-A50B-3F4951451FD1}"/>
    <dgm:cxn modelId="{8DFAD869-83D5-4648-BD55-300D9149EC23}" type="presOf" srcId="{A6058925-ED13-4AAC-A15B-77A8CC6D88FF}" destId="{EFBF8585-D5B9-426A-A1E3-9DFBC2ABC1B0}" srcOrd="0" destOrd="0" presId="urn:microsoft.com/office/officeart/2005/8/layout/orgChart1"/>
    <dgm:cxn modelId="{DC7B086B-DC7E-4A11-B56A-924AE8B99EFC}" type="presOf" srcId="{3A7A10F5-C99C-4D68-95AB-2ACE0A8E6A08}" destId="{1AA9D929-2042-4D74-AE3F-BF73DD095BC2}" srcOrd="0" destOrd="0" presId="urn:microsoft.com/office/officeart/2005/8/layout/orgChart1"/>
    <dgm:cxn modelId="{776D886B-5A0F-4197-94C5-B3AD4CCD4376}" srcId="{E7725171-FBE4-4FB5-BE13-50FB5F423D51}" destId="{A6058925-ED13-4AAC-A15B-77A8CC6D88FF}" srcOrd="1" destOrd="0" parTransId="{8ADD0342-AB6B-4190-B8C8-D7E87EC679B1}" sibTransId="{868F6AFC-286F-42BC-8438-DCEEA220DA81}"/>
    <dgm:cxn modelId="{DB66A250-FF91-4E34-B70E-2029C769AE93}" type="presOf" srcId="{E7917408-A092-4B4A-A804-10E0275C45C2}" destId="{7F9B2137-0FE1-49F2-A72E-E80860C4ECAD}" srcOrd="1" destOrd="0" presId="urn:microsoft.com/office/officeart/2005/8/layout/orgChart1"/>
    <dgm:cxn modelId="{DC805C73-86EB-4347-9D1A-79AC84C05483}" type="presOf" srcId="{FBF14B8B-3B5C-4EEF-8565-C4883864DB24}" destId="{1AF407B0-9764-43F1-BF87-AABB0E5C6036}" srcOrd="0" destOrd="0" presId="urn:microsoft.com/office/officeart/2005/8/layout/orgChart1"/>
    <dgm:cxn modelId="{A3C72C56-E9AF-4870-B794-F8B92C160C1E}" type="presOf" srcId="{E85CB3C2-0A53-499E-9181-9014AE53BD5A}" destId="{961F3499-AAE2-4617-B8E1-8ED96ECB4904}" srcOrd="0" destOrd="0" presId="urn:microsoft.com/office/officeart/2005/8/layout/orgChart1"/>
    <dgm:cxn modelId="{D89A0D5A-4AC3-47BE-8095-37B322AB341A}" type="presOf" srcId="{8405DB3D-08CF-4E3F-BB5F-91D1EF4AFAA4}" destId="{7FD68850-96E9-4FB8-AEB1-853DBBF60A6D}" srcOrd="0" destOrd="0" presId="urn:microsoft.com/office/officeart/2005/8/layout/orgChart1"/>
    <dgm:cxn modelId="{AD4D3989-7BB7-45FF-AE11-E258BE1770B4}" type="presOf" srcId="{CE4F4B40-C986-484E-BEF6-E8C33BAC9450}" destId="{935D2F51-4D48-4C64-95DD-2D185A0C1784}" srcOrd="1" destOrd="0" presId="urn:microsoft.com/office/officeart/2005/8/layout/orgChart1"/>
    <dgm:cxn modelId="{39D0D389-358D-44BE-8A94-9B0A32F3209F}" type="presOf" srcId="{E7917408-A092-4B4A-A804-10E0275C45C2}" destId="{516A2F32-125C-485C-BA55-2A76A6C70BE7}" srcOrd="0" destOrd="0" presId="urn:microsoft.com/office/officeart/2005/8/layout/orgChart1"/>
    <dgm:cxn modelId="{C4E6889D-60A8-4500-868A-F6E714B43DD6}" type="presOf" srcId="{E7725171-FBE4-4FB5-BE13-50FB5F423D51}" destId="{E228142D-40E4-49F6-917F-A1D6F1074F01}" srcOrd="0" destOrd="0" presId="urn:microsoft.com/office/officeart/2005/8/layout/orgChart1"/>
    <dgm:cxn modelId="{C89266A2-A52A-4F87-9435-B1956E04C153}" srcId="{FBF14B8B-3B5C-4EEF-8565-C4883864DB24}" destId="{E7725171-FBE4-4FB5-BE13-50FB5F423D51}" srcOrd="0" destOrd="0" parTransId="{F36C87CB-AD02-48A6-9C4C-9311CFF7C910}" sibTransId="{A382B39A-E20D-44D9-9AD1-D8D0944BCCF3}"/>
    <dgm:cxn modelId="{77538DB1-D4CE-469C-832C-F1474D1FD707}" type="presOf" srcId="{03E1F24D-99E8-4C28-ACF3-F5C6DD747C5C}" destId="{0AFC0544-3578-4A41-B26D-F4C558AA6889}" srcOrd="0" destOrd="0" presId="urn:microsoft.com/office/officeart/2005/8/layout/orgChart1"/>
    <dgm:cxn modelId="{F2840EC8-12C4-4ABE-BCA5-27D1943994C3}" type="presOf" srcId="{A6058925-ED13-4AAC-A15B-77A8CC6D88FF}" destId="{8F2A0547-2E0D-4FA5-9F41-4E348C8737AC}" srcOrd="1" destOrd="0" presId="urn:microsoft.com/office/officeart/2005/8/layout/orgChart1"/>
    <dgm:cxn modelId="{B764D1CF-E6A7-4E2F-8CA3-F937DF1F97AA}" srcId="{E7725171-FBE4-4FB5-BE13-50FB5F423D51}" destId="{E7917408-A092-4B4A-A804-10E0275C45C2}" srcOrd="2" destOrd="0" parTransId="{03E1F24D-99E8-4C28-ACF3-F5C6DD747C5C}" sibTransId="{FF080364-AAEA-40CA-8312-6A5251C7CABB}"/>
    <dgm:cxn modelId="{CE9AF8D2-534F-464E-8D58-71B5F8271D2C}" srcId="{E7725171-FBE4-4FB5-BE13-50FB5F423D51}" destId="{8405DB3D-08CF-4E3F-BB5F-91D1EF4AFAA4}" srcOrd="0" destOrd="0" parTransId="{3A7A10F5-C99C-4D68-95AB-2ACE0A8E6A08}" sibTransId="{C894F517-EFA8-4F79-A087-E7D70B14E63E}"/>
    <dgm:cxn modelId="{B680A9D6-DFE0-4399-805B-48204E6E4DD5}" type="presOf" srcId="{E7725171-FBE4-4FB5-BE13-50FB5F423D51}" destId="{CFABA7D6-70F9-4347-B4B2-4E5D7EC85CB4}" srcOrd="1" destOrd="0" presId="urn:microsoft.com/office/officeart/2005/8/layout/orgChart1"/>
    <dgm:cxn modelId="{5D8CEED9-55B0-48AA-AFF5-7E427EE77078}" type="presOf" srcId="{8ADD0342-AB6B-4190-B8C8-D7E87EC679B1}" destId="{05504E13-7C73-4A7F-9A2D-A4093054DC16}" srcOrd="0" destOrd="0" presId="urn:microsoft.com/office/officeart/2005/8/layout/orgChart1"/>
    <dgm:cxn modelId="{9DEE2DED-EEBB-407A-9985-C9F0A3A86AEB}" type="presOf" srcId="{8405DB3D-08CF-4E3F-BB5F-91D1EF4AFAA4}" destId="{EC2B1956-532E-4DBF-B4F3-17E6B3EAF5C2}" srcOrd="1" destOrd="0" presId="urn:microsoft.com/office/officeart/2005/8/layout/orgChart1"/>
    <dgm:cxn modelId="{0711DAFB-628C-40F1-80EF-0FDC29EFF97D}" type="presOf" srcId="{CE4F4B40-C986-484E-BEF6-E8C33BAC9450}" destId="{F9A1399F-D9FF-4C21-8423-85352DD82379}" srcOrd="0" destOrd="0" presId="urn:microsoft.com/office/officeart/2005/8/layout/orgChart1"/>
    <dgm:cxn modelId="{4FE2D4C5-D5E4-48C6-909A-AF93C7176A9E}" type="presParOf" srcId="{1AF407B0-9764-43F1-BF87-AABB0E5C6036}" destId="{B5343E21-ED4E-4622-8189-EBD946AF1C3D}" srcOrd="0" destOrd="0" presId="urn:microsoft.com/office/officeart/2005/8/layout/orgChart1"/>
    <dgm:cxn modelId="{6F83847A-0399-4AF0-8A2A-B49A78B47423}" type="presParOf" srcId="{B5343E21-ED4E-4622-8189-EBD946AF1C3D}" destId="{00C86CE8-F81B-403A-BA55-74B290C78421}" srcOrd="0" destOrd="0" presId="urn:microsoft.com/office/officeart/2005/8/layout/orgChart1"/>
    <dgm:cxn modelId="{DC464474-7C37-4C8D-BFE9-A096B94EC749}" type="presParOf" srcId="{00C86CE8-F81B-403A-BA55-74B290C78421}" destId="{E228142D-40E4-49F6-917F-A1D6F1074F01}" srcOrd="0" destOrd="0" presId="urn:microsoft.com/office/officeart/2005/8/layout/orgChart1"/>
    <dgm:cxn modelId="{5DDDA853-5135-46E4-89AC-B261A7F52768}" type="presParOf" srcId="{00C86CE8-F81B-403A-BA55-74B290C78421}" destId="{CFABA7D6-70F9-4347-B4B2-4E5D7EC85CB4}" srcOrd="1" destOrd="0" presId="urn:microsoft.com/office/officeart/2005/8/layout/orgChart1"/>
    <dgm:cxn modelId="{34D5074C-47D6-459F-8B96-F687DDFF2A85}" type="presParOf" srcId="{B5343E21-ED4E-4622-8189-EBD946AF1C3D}" destId="{B996F3F1-92E0-44C8-BA36-D8F959484733}" srcOrd="1" destOrd="0" presId="urn:microsoft.com/office/officeart/2005/8/layout/orgChart1"/>
    <dgm:cxn modelId="{F3CA4014-70A0-4CF4-81BF-C1FBF0177382}" type="presParOf" srcId="{B996F3F1-92E0-44C8-BA36-D8F959484733}" destId="{1AA9D929-2042-4D74-AE3F-BF73DD095BC2}" srcOrd="0" destOrd="0" presId="urn:microsoft.com/office/officeart/2005/8/layout/orgChart1"/>
    <dgm:cxn modelId="{93E9F2EE-0B0B-45EE-8FCE-8241403B1BF9}" type="presParOf" srcId="{B996F3F1-92E0-44C8-BA36-D8F959484733}" destId="{466A264B-93A2-411C-B840-D4166424F914}" srcOrd="1" destOrd="0" presId="urn:microsoft.com/office/officeart/2005/8/layout/orgChart1"/>
    <dgm:cxn modelId="{BB4B6C15-36AA-468F-B20B-12F64BE828AC}" type="presParOf" srcId="{466A264B-93A2-411C-B840-D4166424F914}" destId="{73CACCB9-6DDC-4E29-9764-7F63B5C35E5F}" srcOrd="0" destOrd="0" presId="urn:microsoft.com/office/officeart/2005/8/layout/orgChart1"/>
    <dgm:cxn modelId="{0124B027-C017-4F9F-8344-7181A685371E}" type="presParOf" srcId="{73CACCB9-6DDC-4E29-9764-7F63B5C35E5F}" destId="{7FD68850-96E9-4FB8-AEB1-853DBBF60A6D}" srcOrd="0" destOrd="0" presId="urn:microsoft.com/office/officeart/2005/8/layout/orgChart1"/>
    <dgm:cxn modelId="{98E28D87-5C9E-44FA-B9C8-73E14FB0B90A}" type="presParOf" srcId="{73CACCB9-6DDC-4E29-9764-7F63B5C35E5F}" destId="{EC2B1956-532E-4DBF-B4F3-17E6B3EAF5C2}" srcOrd="1" destOrd="0" presId="urn:microsoft.com/office/officeart/2005/8/layout/orgChart1"/>
    <dgm:cxn modelId="{895C5BF8-840A-4FCE-8325-C3E252D622BA}" type="presParOf" srcId="{466A264B-93A2-411C-B840-D4166424F914}" destId="{2F5553FB-ACE6-4623-89C1-1F300858E517}" srcOrd="1" destOrd="0" presId="urn:microsoft.com/office/officeart/2005/8/layout/orgChart1"/>
    <dgm:cxn modelId="{F4B2FBBF-42EC-457F-9803-2C4B79BD7DC5}" type="presParOf" srcId="{466A264B-93A2-411C-B840-D4166424F914}" destId="{D2CF0CE4-5FE7-4DAE-8C75-399EBC789AAE}" srcOrd="2" destOrd="0" presId="urn:microsoft.com/office/officeart/2005/8/layout/orgChart1"/>
    <dgm:cxn modelId="{CA1ED749-D0F6-4355-AAED-A0B40E5FF27C}" type="presParOf" srcId="{B996F3F1-92E0-44C8-BA36-D8F959484733}" destId="{05504E13-7C73-4A7F-9A2D-A4093054DC16}" srcOrd="2" destOrd="0" presId="urn:microsoft.com/office/officeart/2005/8/layout/orgChart1"/>
    <dgm:cxn modelId="{03A59A61-5429-48E9-8926-E12A88B3C338}" type="presParOf" srcId="{B996F3F1-92E0-44C8-BA36-D8F959484733}" destId="{26211BEA-3D5D-49BD-AAA7-91EC114665D5}" srcOrd="3" destOrd="0" presId="urn:microsoft.com/office/officeart/2005/8/layout/orgChart1"/>
    <dgm:cxn modelId="{F032C67B-5031-467D-9F04-63C69518EE24}" type="presParOf" srcId="{26211BEA-3D5D-49BD-AAA7-91EC114665D5}" destId="{FB0C53BB-1C01-40DB-B69D-3A2654D7EA3E}" srcOrd="0" destOrd="0" presId="urn:microsoft.com/office/officeart/2005/8/layout/orgChart1"/>
    <dgm:cxn modelId="{DA5D0996-7F78-456C-92CE-24628D2E1E9B}" type="presParOf" srcId="{FB0C53BB-1C01-40DB-B69D-3A2654D7EA3E}" destId="{EFBF8585-D5B9-426A-A1E3-9DFBC2ABC1B0}" srcOrd="0" destOrd="0" presId="urn:microsoft.com/office/officeart/2005/8/layout/orgChart1"/>
    <dgm:cxn modelId="{81BCF3D8-2791-4B7E-B406-E2A016048C6B}" type="presParOf" srcId="{FB0C53BB-1C01-40DB-B69D-3A2654D7EA3E}" destId="{8F2A0547-2E0D-4FA5-9F41-4E348C8737AC}" srcOrd="1" destOrd="0" presId="urn:microsoft.com/office/officeart/2005/8/layout/orgChart1"/>
    <dgm:cxn modelId="{D47B6FE9-FA84-418E-91B3-4AF272097666}" type="presParOf" srcId="{26211BEA-3D5D-49BD-AAA7-91EC114665D5}" destId="{2DEED29C-C614-4DF7-8FE9-20939AAEB260}" srcOrd="1" destOrd="0" presId="urn:microsoft.com/office/officeart/2005/8/layout/orgChart1"/>
    <dgm:cxn modelId="{3E8630DA-D45D-42F7-861E-F8813B50053E}" type="presParOf" srcId="{26211BEA-3D5D-49BD-AAA7-91EC114665D5}" destId="{2A934288-1546-4CF2-9A6A-4394A138CF29}" srcOrd="2" destOrd="0" presId="urn:microsoft.com/office/officeart/2005/8/layout/orgChart1"/>
    <dgm:cxn modelId="{F19886BE-5B29-4E43-8499-E1D14BBF0728}" type="presParOf" srcId="{B996F3F1-92E0-44C8-BA36-D8F959484733}" destId="{0AFC0544-3578-4A41-B26D-F4C558AA6889}" srcOrd="4" destOrd="0" presId="urn:microsoft.com/office/officeart/2005/8/layout/orgChart1"/>
    <dgm:cxn modelId="{9386DDB7-C6AC-4CBE-8136-4925047696E6}" type="presParOf" srcId="{B996F3F1-92E0-44C8-BA36-D8F959484733}" destId="{86CA27E3-8037-4351-96FE-33DFCE0BDBAC}" srcOrd="5" destOrd="0" presId="urn:microsoft.com/office/officeart/2005/8/layout/orgChart1"/>
    <dgm:cxn modelId="{3DC5846C-447D-4711-B456-C41BBA8EB104}" type="presParOf" srcId="{86CA27E3-8037-4351-96FE-33DFCE0BDBAC}" destId="{AE976CBA-0962-4D1F-A8DA-29FA1ABC134E}" srcOrd="0" destOrd="0" presId="urn:microsoft.com/office/officeart/2005/8/layout/orgChart1"/>
    <dgm:cxn modelId="{59F006B5-97B2-46FF-96F7-EF6C9E7E1FA4}" type="presParOf" srcId="{AE976CBA-0962-4D1F-A8DA-29FA1ABC134E}" destId="{516A2F32-125C-485C-BA55-2A76A6C70BE7}" srcOrd="0" destOrd="0" presId="urn:microsoft.com/office/officeart/2005/8/layout/orgChart1"/>
    <dgm:cxn modelId="{CD1ACD63-AB80-4E81-BDD3-1197C078B34E}" type="presParOf" srcId="{AE976CBA-0962-4D1F-A8DA-29FA1ABC134E}" destId="{7F9B2137-0FE1-49F2-A72E-E80860C4ECAD}" srcOrd="1" destOrd="0" presId="urn:microsoft.com/office/officeart/2005/8/layout/orgChart1"/>
    <dgm:cxn modelId="{3ABD3643-B233-407B-B4B9-2E57F44DD10E}" type="presParOf" srcId="{86CA27E3-8037-4351-96FE-33DFCE0BDBAC}" destId="{5455B8BB-07B7-4DD5-9B97-3EB86B004FA8}" srcOrd="1" destOrd="0" presId="urn:microsoft.com/office/officeart/2005/8/layout/orgChart1"/>
    <dgm:cxn modelId="{7B7FF575-3251-48E4-A6F1-7475985C101C}" type="presParOf" srcId="{86CA27E3-8037-4351-96FE-33DFCE0BDBAC}" destId="{2B4AC9AD-9844-4369-A956-BF7A5CF1DE21}" srcOrd="2" destOrd="0" presId="urn:microsoft.com/office/officeart/2005/8/layout/orgChart1"/>
    <dgm:cxn modelId="{EC28007F-5E73-4C55-BA67-BC7FB6A81D0E}" type="presParOf" srcId="{B996F3F1-92E0-44C8-BA36-D8F959484733}" destId="{961F3499-AAE2-4617-B8E1-8ED96ECB4904}" srcOrd="6" destOrd="0" presId="urn:microsoft.com/office/officeart/2005/8/layout/orgChart1"/>
    <dgm:cxn modelId="{2017262F-9694-4006-9D84-7D9FD68F9340}" type="presParOf" srcId="{B996F3F1-92E0-44C8-BA36-D8F959484733}" destId="{AA47B85C-A3FE-4697-899B-EE178D5C601C}" srcOrd="7" destOrd="0" presId="urn:microsoft.com/office/officeart/2005/8/layout/orgChart1"/>
    <dgm:cxn modelId="{62E16D57-F43D-41DB-9469-10065A9CB70E}" type="presParOf" srcId="{AA47B85C-A3FE-4697-899B-EE178D5C601C}" destId="{4F149362-7008-434F-99CF-2359F38A844C}" srcOrd="0" destOrd="0" presId="urn:microsoft.com/office/officeart/2005/8/layout/orgChart1"/>
    <dgm:cxn modelId="{DEFFEDB0-FB25-4DEC-A1A3-029F996F44A5}" type="presParOf" srcId="{4F149362-7008-434F-99CF-2359F38A844C}" destId="{F9A1399F-D9FF-4C21-8423-85352DD82379}" srcOrd="0" destOrd="0" presId="urn:microsoft.com/office/officeart/2005/8/layout/orgChart1"/>
    <dgm:cxn modelId="{B51F6222-A2EC-4380-8575-A91F7BBEDEF7}" type="presParOf" srcId="{4F149362-7008-434F-99CF-2359F38A844C}" destId="{935D2F51-4D48-4C64-95DD-2D185A0C1784}" srcOrd="1" destOrd="0" presId="urn:microsoft.com/office/officeart/2005/8/layout/orgChart1"/>
    <dgm:cxn modelId="{9B6DF1D8-48EA-441B-98BD-4760DB910EFF}" type="presParOf" srcId="{AA47B85C-A3FE-4697-899B-EE178D5C601C}" destId="{12B1C1A6-09A6-4CE0-B7D9-57F0E1C64F99}" srcOrd="1" destOrd="0" presId="urn:microsoft.com/office/officeart/2005/8/layout/orgChart1"/>
    <dgm:cxn modelId="{E1A77E3F-C614-4DD0-91A0-E635F6427CCE}" type="presParOf" srcId="{AA47B85C-A3FE-4697-899B-EE178D5C601C}" destId="{980AA549-1224-400D-9196-915E63BE1316}" srcOrd="2" destOrd="0" presId="urn:microsoft.com/office/officeart/2005/8/layout/orgChart1"/>
    <dgm:cxn modelId="{4A035FA9-82EE-4453-88C8-4E06FF5D03A6}" type="presParOf" srcId="{B5343E21-ED4E-4622-8189-EBD946AF1C3D}" destId="{2D58C5BF-1D9E-404C-A5FD-174A154932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F3499-AAE2-4617-B8E1-8ED96ECB4904}">
      <dsp:nvSpPr>
        <dsp:cNvPr id="0" name=""/>
        <dsp:cNvSpPr/>
      </dsp:nvSpPr>
      <dsp:spPr>
        <a:xfrm>
          <a:off x="7056885" y="1441294"/>
          <a:ext cx="485823" cy="2922553"/>
        </a:xfrm>
        <a:custGeom>
          <a:avLst/>
          <a:gdLst/>
          <a:ahLst/>
          <a:cxnLst/>
          <a:rect l="0" t="0" r="0" b="0"/>
          <a:pathLst>
            <a:path>
              <a:moveTo>
                <a:pt x="485823" y="0"/>
              </a:moveTo>
              <a:lnTo>
                <a:pt x="485823" y="2922553"/>
              </a:lnTo>
              <a:lnTo>
                <a:pt x="0" y="29225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FC0544-3578-4A41-B26D-F4C558AA6889}">
      <dsp:nvSpPr>
        <dsp:cNvPr id="0" name=""/>
        <dsp:cNvSpPr/>
      </dsp:nvSpPr>
      <dsp:spPr>
        <a:xfrm>
          <a:off x="7056885" y="1441294"/>
          <a:ext cx="485823" cy="2121389"/>
        </a:xfrm>
        <a:custGeom>
          <a:avLst/>
          <a:gdLst/>
          <a:ahLst/>
          <a:cxnLst/>
          <a:rect l="0" t="0" r="0" b="0"/>
          <a:pathLst>
            <a:path>
              <a:moveTo>
                <a:pt x="485823" y="0"/>
              </a:moveTo>
              <a:lnTo>
                <a:pt x="485823" y="2121389"/>
              </a:lnTo>
              <a:lnTo>
                <a:pt x="0" y="21213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04E13-7C73-4A7F-9A2D-A4093054DC16}">
      <dsp:nvSpPr>
        <dsp:cNvPr id="0" name=""/>
        <dsp:cNvSpPr/>
      </dsp:nvSpPr>
      <dsp:spPr>
        <a:xfrm>
          <a:off x="7056885" y="1441294"/>
          <a:ext cx="485823" cy="1320226"/>
        </a:xfrm>
        <a:custGeom>
          <a:avLst/>
          <a:gdLst/>
          <a:ahLst/>
          <a:cxnLst/>
          <a:rect l="0" t="0" r="0" b="0"/>
          <a:pathLst>
            <a:path>
              <a:moveTo>
                <a:pt x="485823" y="0"/>
              </a:moveTo>
              <a:lnTo>
                <a:pt x="485823" y="1320226"/>
              </a:lnTo>
              <a:lnTo>
                <a:pt x="0" y="13202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A9D929-2042-4D74-AE3F-BF73DD095BC2}">
      <dsp:nvSpPr>
        <dsp:cNvPr id="0" name=""/>
        <dsp:cNvSpPr/>
      </dsp:nvSpPr>
      <dsp:spPr>
        <a:xfrm>
          <a:off x="7056885" y="1441294"/>
          <a:ext cx="485823" cy="519063"/>
        </a:xfrm>
        <a:custGeom>
          <a:avLst/>
          <a:gdLst/>
          <a:ahLst/>
          <a:cxnLst/>
          <a:rect l="0" t="0" r="0" b="0"/>
          <a:pathLst>
            <a:path>
              <a:moveTo>
                <a:pt x="485823" y="0"/>
              </a:moveTo>
              <a:lnTo>
                <a:pt x="485823" y="519063"/>
              </a:lnTo>
              <a:lnTo>
                <a:pt x="0" y="5190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8142D-40E4-49F6-917F-A1D6F1074F01}">
      <dsp:nvSpPr>
        <dsp:cNvPr id="0" name=""/>
        <dsp:cNvSpPr/>
      </dsp:nvSpPr>
      <dsp:spPr>
        <a:xfrm>
          <a:off x="4627769" y="877095"/>
          <a:ext cx="3238820" cy="564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L" altLang="es-ES" sz="1700" b="1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</a:rPr>
            <a:t>CONSECUENCIAS DE LAS </a:t>
          </a:r>
          <a:endParaRPr kumimoji="0" lang="es-CL" altLang="es-ES" sz="17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L" altLang="es-ES" sz="1700" b="1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</a:rPr>
            <a:t>INVASIONES</a:t>
          </a:r>
          <a:endParaRPr kumimoji="0" lang="es-CL" altLang="es-ES" sz="17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627769" y="877095"/>
        <a:ext cx="3238820" cy="564199"/>
      </dsp:txXfrm>
    </dsp:sp>
    <dsp:sp modelId="{7FD68850-96E9-4FB8-AEB1-853DBBF60A6D}">
      <dsp:nvSpPr>
        <dsp:cNvPr id="0" name=""/>
        <dsp:cNvSpPr/>
      </dsp:nvSpPr>
      <dsp:spPr>
        <a:xfrm>
          <a:off x="2545162" y="1678258"/>
          <a:ext cx="4511722" cy="56419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7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ea typeface="Times New Roman" panose="02020603050405020304" pitchFamily="18" charset="0"/>
            </a:rPr>
            <a:t>1.</a:t>
          </a:r>
          <a:endParaRPr kumimoji="0" lang="es-ES" altLang="es-ES" sz="17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altLang="es-ES" sz="17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545162" y="1678258"/>
        <a:ext cx="4511722" cy="564199"/>
      </dsp:txXfrm>
    </dsp:sp>
    <dsp:sp modelId="{EFBF8585-D5B9-426A-A1E3-9DFBC2ABC1B0}">
      <dsp:nvSpPr>
        <dsp:cNvPr id="0" name=""/>
        <dsp:cNvSpPr/>
      </dsp:nvSpPr>
      <dsp:spPr>
        <a:xfrm>
          <a:off x="1627311" y="2479421"/>
          <a:ext cx="5429573" cy="56419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7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2.</a:t>
          </a:r>
          <a:endParaRPr kumimoji="0" lang="es-ES" altLang="es-ES" sz="17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627311" y="2479421"/>
        <a:ext cx="5429573" cy="564199"/>
      </dsp:txXfrm>
    </dsp:sp>
    <dsp:sp modelId="{516A2F32-125C-485C-BA55-2A76A6C70BE7}">
      <dsp:nvSpPr>
        <dsp:cNvPr id="0" name=""/>
        <dsp:cNvSpPr/>
      </dsp:nvSpPr>
      <dsp:spPr>
        <a:xfrm>
          <a:off x="811039" y="3280584"/>
          <a:ext cx="6245845" cy="56419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7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3.</a:t>
          </a:r>
          <a:endParaRPr kumimoji="0" lang="es-ES" altLang="es-ES" sz="17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811039" y="3280584"/>
        <a:ext cx="6245845" cy="564199"/>
      </dsp:txXfrm>
    </dsp:sp>
    <dsp:sp modelId="{F9A1399F-D9FF-4C21-8423-85352DD82379}">
      <dsp:nvSpPr>
        <dsp:cNvPr id="0" name=""/>
        <dsp:cNvSpPr/>
      </dsp:nvSpPr>
      <dsp:spPr>
        <a:xfrm>
          <a:off x="510" y="4081748"/>
          <a:ext cx="7056374" cy="56419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altLang="es-ES" sz="17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4.</a:t>
          </a:r>
          <a:endParaRPr kumimoji="0" lang="es-ES" altLang="es-ES" sz="17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510" y="4081748"/>
        <a:ext cx="7056374" cy="564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4076F6-5E04-41A5-AD31-91B0483CD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F4F739-D8DC-4B61-B8AD-7DDE67A2F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4D28F3-469D-445E-8A1B-E049F4B78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07013E-8714-4C85-B87B-9115F3D0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7BC63E-D7EB-4935-8E53-F902F1C22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68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9193D-878D-44C1-9B6F-C45B88E41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0FDB2C-494E-4A99-92FC-1E382FEB8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0770AD-6AB5-4589-BEC9-DE48A8681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4D392A-F8E3-4AF8-B8E3-F5362806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348CB9-2B72-4DC2-8D3D-F99A724FD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9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4C0A00-D5EE-40E1-BE59-B3B6A7ECB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4C43BC-091A-4950-B624-047FEF99A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962D72-7EC0-4295-9CC4-920B9E770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055B9-F2EC-42DD-9E39-3819276DB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51C899-0B5D-4B8D-9A54-2CA024E46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084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BB1E4-E8BE-4007-8320-677D269F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E5B21F-D00C-49BC-924A-4DC42D6E6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73D719-C38C-46FF-99F6-4076D8320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3A4015-AE3D-46CB-A7CB-F61F859D1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073424-1EB8-4D48-AC13-755CC0977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62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C2FA3-2164-4291-9434-97C891920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617B73-2378-4B81-989F-D1ED8FE86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BC3B94-EDDB-497E-8E9D-8892C39A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90F9FC-BDD2-471F-B3BB-1114DB45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0A29EB-FF8B-419C-8C18-69740C50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3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7D322-D7F1-455A-A22F-CD6C0530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87AC17-41FA-4EF4-AFA7-982105C83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F77748-10E8-45D9-8BBE-53DF3BB0B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8E7E0D-1E39-4613-BE74-A090FFB1D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E07FAC-3C86-47A1-B326-F8667872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1F9B9E-5140-4D4E-AEFA-B7097AA1F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055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BCC86-B6B8-45CA-A595-5E51111B1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5F053D-C1F4-4FA9-B8BB-5AD8A81A3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6756BA-E32F-40A8-8B55-ADEF7BA27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AD76F2-1E13-4C54-9F91-35D2930A0F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F2CF621-724F-4C9B-A8ED-A427390BB7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C5F093-765A-4957-8C7C-A27A5AB0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D8B713C-5991-4722-AE5B-35EA9A27A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0DC886E-EFD3-48E4-9000-47873EBC0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478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66458-56F5-4E1A-B7C8-BAC6C681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B35A2BD-1150-4729-B3F8-91377B9B2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B43862-4990-4354-95AC-BB4923EA3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4715EE-BEAA-4181-98EC-20AD3A14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838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9B7EFFC-D1F1-4C04-8CBD-D3E6BA564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97D1E2-A7C0-4F7E-97D9-4457C2FE7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EF6607-91EC-4417-9D53-069C74E32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077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D1E185-1D5A-436E-B77B-9D0677BE8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6423FE-E8EC-4B9E-805B-88DB11033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55CA5A-AFA0-49DE-80FB-53E2FF4A5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AEA754-1A6F-4ED8-A068-8995C3EA1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A7EC68-E264-4350-B81C-F277AEA3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3BC394-6A50-490F-A786-337B2C464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370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E1F6B-B38D-4682-B32D-FE9DADA9F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FCA2160-2D70-4797-8826-B32A54C43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BC474D-44B0-49DC-9070-B00CDCA4D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83E1BB-1FFB-40F4-99B2-2B1CE97DC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047A34-1DF8-409C-86CF-AF30A3BD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3BA61B-EE65-4024-8932-6FD6B6008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403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8772072-45A3-4142-8B80-4CFEAF2C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FF7DBE-E975-4790-BA86-B36B05D1C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DC6467-42A3-4A33-9422-B34F33207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9818D-A232-4C22-B187-C78348CFD2C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74B656-B144-42AC-A555-70470DC958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5CDA27-C0EC-4B07-8020-90E3E2728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6F2F7-774A-4E94-8762-31A8025F7C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31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miley-eyes-eyeglasses-emoticon-34473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joanahistorialab@Gmail.com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F3DC6-872A-40A5-B27C-CD054C3CB6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33130"/>
            <a:ext cx="9144000" cy="1130507"/>
          </a:xfrm>
        </p:spPr>
        <p:txBody>
          <a:bodyPr/>
          <a:lstStyle/>
          <a:p>
            <a:r>
              <a:rPr lang="es-ES" dirty="0"/>
              <a:t>LA EDAD MEDIA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332274-183B-4C46-8F72-C9AD4D08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6035" y="4363637"/>
            <a:ext cx="9144000" cy="990241"/>
          </a:xfrm>
        </p:spPr>
        <p:txBody>
          <a:bodyPr/>
          <a:lstStyle/>
          <a:p>
            <a:r>
              <a:rPr lang="es-ES" dirty="0"/>
              <a:t>NIVELACIÓN DE CONTENIDOS</a:t>
            </a:r>
          </a:p>
          <a:p>
            <a:r>
              <a:rPr lang="es-ES" dirty="0"/>
              <a:t>OCTAVOS BÁSICOS</a:t>
            </a:r>
          </a:p>
          <a:p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9916C53-C560-460A-B5E2-FF1CF2255E3A}"/>
              </a:ext>
            </a:extLst>
          </p:cNvPr>
          <p:cNvPicPr/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03" y="1504122"/>
            <a:ext cx="1026942" cy="13034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A843F9A-0229-4F1E-963B-C180285E701B}"/>
              </a:ext>
            </a:extLst>
          </p:cNvPr>
          <p:cNvSpPr txBox="1"/>
          <p:nvPr/>
        </p:nvSpPr>
        <p:spPr>
          <a:xfrm flipH="1">
            <a:off x="1983545" y="1607243"/>
            <a:ext cx="3264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Liceo Andrés Bello A-94</a:t>
            </a:r>
          </a:p>
          <a:p>
            <a:pPr algn="just"/>
            <a:r>
              <a:rPr lang="es-ES" dirty="0"/>
              <a:t>Coordinación Técnica Pedagógica</a:t>
            </a:r>
          </a:p>
          <a:p>
            <a:pPr algn="just"/>
            <a:r>
              <a:rPr lang="es-ES" dirty="0"/>
              <a:t>Departamento de Historia</a:t>
            </a:r>
          </a:p>
          <a:p>
            <a:pPr algn="just"/>
            <a:r>
              <a:rPr lang="es-ES" dirty="0"/>
              <a:t>Srta. Joana Martínez</a:t>
            </a:r>
          </a:p>
        </p:txBody>
      </p:sp>
    </p:spTree>
    <p:extLst>
      <p:ext uri="{BB962C8B-B14F-4D97-AF65-F5344CB8AC3E}">
        <p14:creationId xmlns:p14="http://schemas.microsoft.com/office/powerpoint/2010/main" val="3636476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">
            <a:extLst>
              <a:ext uri="{FF2B5EF4-FFF2-40B4-BE49-F238E27FC236}">
                <a16:creationId xmlns:a16="http://schemas.microsoft.com/office/drawing/2014/main" id="{A1C31133-92AC-4FE6-912C-ABD141925B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49675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67CC6177-2C91-4EA2-AE16-3E9BED6B3C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8297028"/>
              </p:ext>
            </p:extLst>
          </p:nvPr>
        </p:nvGraphicFramePr>
        <p:xfrm>
          <a:off x="2162449" y="1102453"/>
          <a:ext cx="7867101" cy="5523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13">
            <a:extLst>
              <a:ext uri="{FF2B5EF4-FFF2-40B4-BE49-F238E27FC236}">
                <a16:creationId xmlns:a16="http://schemas.microsoft.com/office/drawing/2014/main" id="{19AAB8C7-DEF2-48D8-88E3-A1E256AAB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74751"/>
            <a:ext cx="11335604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kumimoji="0" lang="es-ES" altLang="es-E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COMPLETA EL SIGUIENTE MAPA CONCEPTUAL CON LAS CONSECUENCIAS DE LAS INVASIONES BÁRBARAS.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ES" sz="1600" dirty="0">
                <a:latin typeface="Arial" panose="020B0604020202020204" pitchFamily="34" charset="0"/>
                <a:cs typeface="Arial" panose="020B0604020202020204" pitchFamily="34" charset="0"/>
              </a:rPr>
              <a:t>(4 pts.)</a:t>
            </a:r>
            <a:endParaRPr kumimoji="0" lang="es-ES" altLang="es-E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0BBFC1F1-D6B5-424C-94CE-71CB0CEF8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9D840DCD-7926-4AD7-9584-00885F989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8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2A6D8C-A964-4521-85AE-EFBDC2C590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286705"/>
              </p:ext>
            </p:extLst>
          </p:nvPr>
        </p:nvGraphicFramePr>
        <p:xfrm>
          <a:off x="556590" y="1355297"/>
          <a:ext cx="9890655" cy="4803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1146">
                  <a:extLst>
                    <a:ext uri="{9D8B030D-6E8A-4147-A177-3AD203B41FA5}">
                      <a16:colId xmlns:a16="http://schemas.microsoft.com/office/drawing/2014/main" val="4175123826"/>
                    </a:ext>
                  </a:extLst>
                </a:gridCol>
                <a:gridCol w="7419509">
                  <a:extLst>
                    <a:ext uri="{9D8B030D-6E8A-4147-A177-3AD203B41FA5}">
                      <a16:colId xmlns:a16="http://schemas.microsoft.com/office/drawing/2014/main" val="1714868874"/>
                    </a:ext>
                  </a:extLst>
                </a:gridCol>
              </a:tblGrid>
              <a:tr h="208867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CULTURA O HECHO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IMPORTANCIA O APORTE AL MUNDO OCCIDENTAL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9828064"/>
                  </a:ext>
                </a:extLst>
              </a:tr>
              <a:tr h="1044334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INVACIONES BARBARAS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7046931"/>
                  </a:ext>
                </a:extLst>
              </a:tr>
              <a:tr h="1044334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IMPEIO BIZANTINO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404321"/>
                  </a:ext>
                </a:extLst>
              </a:tr>
              <a:tr h="835467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IGLESIA CRISTIANA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595983"/>
                  </a:ext>
                </a:extLst>
              </a:tr>
              <a:tr h="835467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EL ISLAM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7852987"/>
                  </a:ext>
                </a:extLst>
              </a:tr>
              <a:tr h="835467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ES" sz="120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LAS CRUZADAS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3181868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AB44540-63CB-4936-A9E7-08E63B26B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306" y="493523"/>
            <a:ext cx="989065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CL" altLang="es-E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</a:t>
            </a:r>
            <a:r>
              <a:rPr kumimoji="0" lang="es-CL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 A CONOCER EL LEGADO O LA IMPORTANCIA PARA EL </a:t>
            </a:r>
            <a:r>
              <a:rPr kumimoji="0" lang="es-CL" altLang="es-E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MUNDO ACTUAL</a:t>
            </a:r>
            <a:r>
              <a:rPr kumimoji="0" lang="es-CL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LAS SIGUIENTES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CL" altLang="es-E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CULTURAS O HECHOS PRESENTADOS DURANTE LA EDAD MEDIA:</a:t>
            </a:r>
            <a:endParaRPr kumimoji="0" lang="es-ES" altLang="es-E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697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309188-8832-4494-A3B9-ECC19DAE1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27" y="178905"/>
            <a:ext cx="3932237" cy="1019908"/>
          </a:xfrm>
        </p:spPr>
        <p:txBody>
          <a:bodyPr>
            <a:noAutofit/>
          </a:bodyPr>
          <a:lstStyle/>
          <a:p>
            <a:r>
              <a:rPr lang="es-CL" sz="2000" b="1" dirty="0"/>
              <a:t>4. EXPLICA   LA  RELACIÓN SOCIAL QUE SE PRESENTA EN LA PIRAMIDE SOCIAL DE LA EDAD MEDIA </a:t>
            </a:r>
            <a:endParaRPr lang="es-ES" sz="2000" b="1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1D7774-BFEE-4433-A796-C01D00944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745" y="1198813"/>
            <a:ext cx="5673554" cy="5036234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5576984-F882-4262-8162-735616C6850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81" y="178905"/>
            <a:ext cx="5292290" cy="45722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a 11">
            <a:extLst>
              <a:ext uri="{FF2B5EF4-FFF2-40B4-BE49-F238E27FC236}">
                <a16:creationId xmlns:a16="http://schemas.microsoft.com/office/drawing/2014/main" id="{2D2D131B-CAB4-48C7-9A49-A59A35AA8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348879"/>
              </p:ext>
            </p:extLst>
          </p:nvPr>
        </p:nvGraphicFramePr>
        <p:xfrm>
          <a:off x="6506817" y="4835919"/>
          <a:ext cx="5420139" cy="184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6470">
                  <a:extLst>
                    <a:ext uri="{9D8B030D-6E8A-4147-A177-3AD203B41FA5}">
                      <a16:colId xmlns:a16="http://schemas.microsoft.com/office/drawing/2014/main" val="914476306"/>
                    </a:ext>
                  </a:extLst>
                </a:gridCol>
                <a:gridCol w="1033669">
                  <a:extLst>
                    <a:ext uri="{9D8B030D-6E8A-4147-A177-3AD203B41FA5}">
                      <a16:colId xmlns:a16="http://schemas.microsoft.com/office/drawing/2014/main" val="3895742750"/>
                    </a:ext>
                  </a:extLst>
                </a:gridCol>
              </a:tblGrid>
              <a:tr h="27966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Descriptor de logro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Puntaje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045091"/>
                  </a:ext>
                </a:extLst>
              </a:tr>
              <a:tr h="418668">
                <a:tc>
                  <a:txBody>
                    <a:bodyPr/>
                    <a:lstStyle/>
                    <a:p>
                      <a:r>
                        <a:rPr lang="es-ES" dirty="0"/>
                        <a:t>No explica la relación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750439"/>
                  </a:ext>
                </a:extLst>
              </a:tr>
              <a:tr h="418668">
                <a:tc>
                  <a:txBody>
                    <a:bodyPr/>
                    <a:lstStyle/>
                    <a:p>
                      <a:r>
                        <a:rPr lang="es-ES" dirty="0"/>
                        <a:t>Explica solo una parcialidad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392825"/>
                  </a:ext>
                </a:extLst>
              </a:tr>
              <a:tr h="598097">
                <a:tc>
                  <a:txBody>
                    <a:bodyPr/>
                    <a:lstStyle/>
                    <a:p>
                      <a:r>
                        <a:rPr lang="es-ES" dirty="0"/>
                        <a:t>Explica de manera completa la relación social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204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959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4559413-1CA8-4DDF-A06B-10E69FA1A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213960"/>
              </p:ext>
            </p:extLst>
          </p:nvPr>
        </p:nvGraphicFramePr>
        <p:xfrm>
          <a:off x="622853" y="326372"/>
          <a:ext cx="10893286" cy="3868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3286">
                  <a:extLst>
                    <a:ext uri="{9D8B030D-6E8A-4147-A177-3AD203B41FA5}">
                      <a16:colId xmlns:a16="http://schemas.microsoft.com/office/drawing/2014/main" val="2356039263"/>
                    </a:ext>
                  </a:extLst>
                </a:gridCol>
              </a:tblGrid>
              <a:tr h="712529">
                <a:tc>
                  <a:txBody>
                    <a:bodyPr/>
                    <a:lstStyle/>
                    <a:p>
                      <a:r>
                        <a:rPr lang="es-CL" sz="1800" dirty="0"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5. EN NO MAS DE 10 LÍNEAS EXPLICA EL FUNCIONAMIENTO DEL SISTEMA  FEUDAL</a:t>
                      </a:r>
                      <a:br>
                        <a:rPr lang="es-ES" sz="60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629707"/>
                  </a:ext>
                </a:extLst>
              </a:tr>
              <a:tr h="3155485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581533"/>
                  </a:ext>
                </a:extLst>
              </a:tr>
            </a:tbl>
          </a:graphicData>
        </a:graphic>
      </p:graphicFrame>
      <p:graphicFrame>
        <p:nvGraphicFramePr>
          <p:cNvPr id="11" name="Tabla 11">
            <a:extLst>
              <a:ext uri="{FF2B5EF4-FFF2-40B4-BE49-F238E27FC236}">
                <a16:creationId xmlns:a16="http://schemas.microsoft.com/office/drawing/2014/main" id="{F6831EDF-67B0-484C-A6FA-5DCDD0DEF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985795"/>
              </p:ext>
            </p:extLst>
          </p:nvPr>
        </p:nvGraphicFramePr>
        <p:xfrm>
          <a:off x="2297042" y="4509788"/>
          <a:ext cx="8344454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575">
                  <a:extLst>
                    <a:ext uri="{9D8B030D-6E8A-4147-A177-3AD203B41FA5}">
                      <a16:colId xmlns:a16="http://schemas.microsoft.com/office/drawing/2014/main" val="914476306"/>
                    </a:ext>
                  </a:extLst>
                </a:gridCol>
                <a:gridCol w="2305879">
                  <a:extLst>
                    <a:ext uri="{9D8B030D-6E8A-4147-A177-3AD203B41FA5}">
                      <a16:colId xmlns:a16="http://schemas.microsoft.com/office/drawing/2014/main" val="3895742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Descriptor de logro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Puntaje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045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No explica el funcionamiento, solo define.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750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Explica solo una parcialidad del funcionamiento del sistema feudal.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39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Explica de manera completa como funciona el sistema feudal.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204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097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53441588-01D6-4D8D-9948-6FA638172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61396"/>
              </p:ext>
            </p:extLst>
          </p:nvPr>
        </p:nvGraphicFramePr>
        <p:xfrm>
          <a:off x="768625" y="719666"/>
          <a:ext cx="1056198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1983">
                  <a:extLst>
                    <a:ext uri="{9D8B030D-6E8A-4147-A177-3AD203B41FA5}">
                      <a16:colId xmlns:a16="http://schemas.microsoft.com/office/drawing/2014/main" val="8082256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6. ¿QUE CLASES CONFORMABAN LA SOCIEDAD MEDIEVAL? Nombre y defina.</a:t>
                      </a:r>
                      <a:endParaRPr lang="es-ES" sz="20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666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920659"/>
                  </a:ext>
                </a:extLst>
              </a:tr>
            </a:tbl>
          </a:graphicData>
        </a:graphic>
      </p:graphicFrame>
      <p:graphicFrame>
        <p:nvGraphicFramePr>
          <p:cNvPr id="4" name="Tabla 11">
            <a:extLst>
              <a:ext uri="{FF2B5EF4-FFF2-40B4-BE49-F238E27FC236}">
                <a16:creationId xmlns:a16="http://schemas.microsoft.com/office/drawing/2014/main" id="{A089BA5F-2926-4D81-8D15-B3D99196B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872512"/>
              </p:ext>
            </p:extLst>
          </p:nvPr>
        </p:nvGraphicFramePr>
        <p:xfrm>
          <a:off x="2071755" y="3966449"/>
          <a:ext cx="834445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575">
                  <a:extLst>
                    <a:ext uri="{9D8B030D-6E8A-4147-A177-3AD203B41FA5}">
                      <a16:colId xmlns:a16="http://schemas.microsoft.com/office/drawing/2014/main" val="914476306"/>
                    </a:ext>
                  </a:extLst>
                </a:gridCol>
                <a:gridCol w="2305879">
                  <a:extLst>
                    <a:ext uri="{9D8B030D-6E8A-4147-A177-3AD203B41FA5}">
                      <a16:colId xmlns:a16="http://schemas.microsoft.com/office/drawing/2014/main" val="3895742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Descriptor de logro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Puntaje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045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Solo nombra las clases, sin definir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750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Nombra y define solo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39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Nombra y define solo 2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204646"/>
                  </a:ext>
                </a:extLst>
              </a:tr>
            </a:tbl>
          </a:graphicData>
        </a:graphic>
      </p:graphicFrame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F69DE8BC-7710-4E3D-BC31-05B938A23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22183"/>
              </p:ext>
            </p:extLst>
          </p:nvPr>
        </p:nvGraphicFramePr>
        <p:xfrm>
          <a:off x="2071755" y="5668912"/>
          <a:ext cx="834445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1828">
                  <a:extLst>
                    <a:ext uri="{9D8B030D-6E8A-4147-A177-3AD203B41FA5}">
                      <a16:colId xmlns:a16="http://schemas.microsoft.com/office/drawing/2014/main" val="3111451882"/>
                    </a:ext>
                  </a:extLst>
                </a:gridCol>
                <a:gridCol w="2292626">
                  <a:extLst>
                    <a:ext uri="{9D8B030D-6E8A-4147-A177-3AD203B41FA5}">
                      <a16:colId xmlns:a16="http://schemas.microsoft.com/office/drawing/2014/main" val="10731952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Nombra y define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114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80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29FDD5E9-44F4-4812-8ABE-D9CA65B77E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482491"/>
              </p:ext>
            </p:extLst>
          </p:nvPr>
        </p:nvGraphicFramePr>
        <p:xfrm>
          <a:off x="609599" y="719666"/>
          <a:ext cx="10919791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9791">
                  <a:extLst>
                    <a:ext uri="{9D8B030D-6E8A-4147-A177-3AD203B41FA5}">
                      <a16:colId xmlns:a16="http://schemas.microsoft.com/office/drawing/2014/main" val="15496495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7. ¿CUALES FUERON LOS MOTIVOS QUE PROVOCARON LA CASI DESAPARICIÓN DE LAS CIUDADES, DURANTE LOS PRIMEROS 5 SIGLOS DE LA EDAD MEDIA (siglo V al Siglo x)? . Nombre al menos 3.</a:t>
                      </a:r>
                      <a:endParaRPr lang="es-ES" sz="20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94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608495"/>
                  </a:ext>
                </a:extLst>
              </a:tr>
            </a:tbl>
          </a:graphicData>
        </a:graphic>
      </p:graphicFrame>
      <p:graphicFrame>
        <p:nvGraphicFramePr>
          <p:cNvPr id="4" name="Tabla 11">
            <a:extLst>
              <a:ext uri="{FF2B5EF4-FFF2-40B4-BE49-F238E27FC236}">
                <a16:creationId xmlns:a16="http://schemas.microsoft.com/office/drawing/2014/main" id="{4893C526-72FB-48A8-9074-EABD466E0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94030"/>
              </p:ext>
            </p:extLst>
          </p:nvPr>
        </p:nvGraphicFramePr>
        <p:xfrm>
          <a:off x="1923773" y="4907353"/>
          <a:ext cx="834445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575">
                  <a:extLst>
                    <a:ext uri="{9D8B030D-6E8A-4147-A177-3AD203B41FA5}">
                      <a16:colId xmlns:a16="http://schemas.microsoft.com/office/drawing/2014/main" val="914476306"/>
                    </a:ext>
                  </a:extLst>
                </a:gridCol>
                <a:gridCol w="2305879">
                  <a:extLst>
                    <a:ext uri="{9D8B030D-6E8A-4147-A177-3AD203B41FA5}">
                      <a16:colId xmlns:a16="http://schemas.microsoft.com/office/drawing/2014/main" val="3895742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Descriptor de logro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Puntaje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045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Nombra solo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750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Nombra solo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39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Nombra 3 o más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204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429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1DD51039-2A47-4BCD-94E1-48B4046C0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083592"/>
              </p:ext>
            </p:extLst>
          </p:nvPr>
        </p:nvGraphicFramePr>
        <p:xfrm>
          <a:off x="795129" y="719666"/>
          <a:ext cx="10548731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8731">
                  <a:extLst>
                    <a:ext uri="{9D8B030D-6E8A-4147-A177-3AD203B41FA5}">
                      <a16:colId xmlns:a16="http://schemas.microsoft.com/office/drawing/2014/main" val="37265520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8. ¿QUE FACTORES IMPULSURARON EL RENACIMIENTO DE LAS  CIUDADES?</a:t>
                      </a:r>
                      <a:endParaRPr lang="es-E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50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198668"/>
                  </a:ext>
                </a:extLst>
              </a:tr>
            </a:tbl>
          </a:graphicData>
        </a:graphic>
      </p:graphicFrame>
      <p:graphicFrame>
        <p:nvGraphicFramePr>
          <p:cNvPr id="9" name="Tabla 11">
            <a:extLst>
              <a:ext uri="{FF2B5EF4-FFF2-40B4-BE49-F238E27FC236}">
                <a16:creationId xmlns:a16="http://schemas.microsoft.com/office/drawing/2014/main" id="{5D2192A8-032F-4A32-BEF5-2B502A417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056045"/>
              </p:ext>
            </p:extLst>
          </p:nvPr>
        </p:nvGraphicFramePr>
        <p:xfrm>
          <a:off x="1923773" y="4509787"/>
          <a:ext cx="834445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575">
                  <a:extLst>
                    <a:ext uri="{9D8B030D-6E8A-4147-A177-3AD203B41FA5}">
                      <a16:colId xmlns:a16="http://schemas.microsoft.com/office/drawing/2014/main" val="914476306"/>
                    </a:ext>
                  </a:extLst>
                </a:gridCol>
                <a:gridCol w="2305879">
                  <a:extLst>
                    <a:ext uri="{9D8B030D-6E8A-4147-A177-3AD203B41FA5}">
                      <a16:colId xmlns:a16="http://schemas.microsoft.com/office/drawing/2014/main" val="3895742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Descriptor de logro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Puntaje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045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Nombra solo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750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Nombra solo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39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Nombra 3 o más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204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106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159DE0-1FAB-487F-8DB3-BE8429171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s-ES"/>
              <a:t>MANOS A LA OBRA!!!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6A3DCF-4FF0-4C7A-B994-B0C01B3CC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s-ES" sz="2000"/>
              <a:t>RECUERDA TRABAJAR A CONCIENCIA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D3A6198C-622C-475E-A868-8B8CCF13DD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8833" r="11234" b="2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041047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CC55C2F-5F5C-44FA-B125-7366D849FD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95" b="200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79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A7277D54-CE2A-49DB-868F-782B6785E3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b="2150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08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B61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ACD62EF-02F8-4E01-9C29-E6F35DE8E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6" y="643467"/>
            <a:ext cx="742808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75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75E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4E050160-EB29-4DF9-86D7-357EDC11E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6" y="643467"/>
            <a:ext cx="742808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95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ADE79C71-67F6-45A3-AF90-D1A7698C6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6" y="643467"/>
            <a:ext cx="742808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92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9" name="Freeform: Shape 7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9E77887C-3141-4263-BEE4-4A774C009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7" y="643467"/>
            <a:ext cx="7428086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8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FF967-A886-44FD-9808-EB242EC9C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11026"/>
            <a:ext cx="10515600" cy="1205740"/>
          </a:xfrm>
        </p:spPr>
        <p:txBody>
          <a:bodyPr/>
          <a:lstStyle/>
          <a:p>
            <a:pPr algn="ctr"/>
            <a:r>
              <a:rPr lang="es-ES" dirty="0"/>
              <a:t>ACTIVIDADES A REALIZAR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BAE39A-C0B0-482F-AA9A-26AB4384F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868557"/>
            <a:ext cx="10515600" cy="422109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</a:rPr>
              <a:t>TRABAJO CON NOTA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</a:rPr>
              <a:t>REVISA CON ATENCIÓN CADA UNA DE LAS ACTIVIDADES.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</a:rPr>
              <a:t>PUEDES COMPLEMENTAR LA INFORMACIÓN CON LA GUÍA ADJUNTA.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</a:rPr>
              <a:t>RESPONDE EN LOS ESPACIOS SEÑALADOS DENTRO DEL MISMO PPT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</a:rPr>
              <a:t>UNA VEZ TERMINADO, ENVÍA AL CORREO INDICADO.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1"/>
                </a:solidFill>
              </a:rPr>
              <a:t>FECHA DE ENTREGA: LUNES 30 DE MARZO 2020 VÍA CORREO ELECTRÓNICO, HASTA LAS 16:30 HRS. AL CORREO: </a:t>
            </a:r>
            <a:r>
              <a:rPr lang="es-ES" dirty="0">
                <a:hlinkClick r:id="rId2"/>
              </a:rPr>
              <a:t>joanahistorialab@Gmail.com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569595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075BA746-288B-4054-A501-B1E8028AB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9" y="291090"/>
            <a:ext cx="10515599" cy="9326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ES" sz="22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1. COMPLETE EL SIGTE. CUADRO </a:t>
            </a:r>
            <a:r>
              <a:rPr kumimoji="0" lang="en-US" altLang="es-ES" sz="160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(10 pts)</a:t>
            </a:r>
            <a:endParaRPr kumimoji="0" lang="en-US" altLang="es-ES" sz="2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ES" sz="2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7525782-9516-42F6-933B-CDF6DBDD85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128698"/>
              </p:ext>
            </p:extLst>
          </p:nvPr>
        </p:nvGraphicFramePr>
        <p:xfrm>
          <a:off x="838200" y="2178190"/>
          <a:ext cx="10515600" cy="3811974"/>
        </p:xfrm>
        <a:graphic>
          <a:graphicData uri="http://schemas.openxmlformats.org/drawingml/2006/table">
            <a:tbl>
              <a:tblPr firstRow="1" firstCol="1" bandRow="1">
                <a:noFill/>
                <a:tableStyleId>{69012ECD-51FC-41F1-AA8D-1B2483CD663E}</a:tableStyleId>
              </a:tblPr>
              <a:tblGrid>
                <a:gridCol w="3709343">
                  <a:extLst>
                    <a:ext uri="{9D8B030D-6E8A-4147-A177-3AD203B41FA5}">
                      <a16:colId xmlns:a16="http://schemas.microsoft.com/office/drawing/2014/main" val="2536449777"/>
                    </a:ext>
                  </a:extLst>
                </a:gridCol>
                <a:gridCol w="3291359">
                  <a:extLst>
                    <a:ext uri="{9D8B030D-6E8A-4147-A177-3AD203B41FA5}">
                      <a16:colId xmlns:a16="http://schemas.microsoft.com/office/drawing/2014/main" val="1553339813"/>
                    </a:ext>
                  </a:extLst>
                </a:gridCol>
                <a:gridCol w="3514898">
                  <a:extLst>
                    <a:ext uri="{9D8B030D-6E8A-4147-A177-3AD203B41FA5}">
                      <a16:colId xmlns:a16="http://schemas.microsoft.com/office/drawing/2014/main" val="2679360468"/>
                    </a:ext>
                  </a:extLst>
                </a:gridCol>
              </a:tblGrid>
              <a:tr h="635329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800" b="1">
                          <a:solidFill>
                            <a:srgbClr val="FFFFFF"/>
                          </a:solidFill>
                          <a:effectLst/>
                        </a:rPr>
                        <a:t>PUEBLOS GERMANOS</a:t>
                      </a:r>
                      <a:r>
                        <a:rPr lang="es-ES" sz="1800" b="1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endParaRPr lang="es-ES" sz="1800" b="1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800" b="1">
                          <a:solidFill>
                            <a:srgbClr val="FFFFFF"/>
                          </a:solidFill>
                          <a:effectLst/>
                        </a:rPr>
                        <a:t>UBICACIÓN</a:t>
                      </a:r>
                      <a:r>
                        <a:rPr lang="es-ES" sz="1800" b="1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endParaRPr lang="es-ES" sz="1800" b="1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800" b="1">
                          <a:solidFill>
                            <a:srgbClr val="FFFFFF"/>
                          </a:solidFill>
                          <a:effectLst/>
                        </a:rPr>
                        <a:t>NACIÓN QUE ORIGINAN</a:t>
                      </a:r>
                      <a:r>
                        <a:rPr lang="es-ES" sz="1800" b="1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endParaRPr lang="es-ES" sz="1800" b="1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983764"/>
                  </a:ext>
                </a:extLst>
              </a:tr>
              <a:tr h="635329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800" b="1">
                          <a:solidFill>
                            <a:srgbClr val="FFFFFF"/>
                          </a:solidFill>
                          <a:effectLst/>
                        </a:rPr>
                        <a:t>VISIGODOS      </a:t>
                      </a:r>
                      <a:endParaRPr lang="es-ES" sz="1800" b="1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701841"/>
                  </a:ext>
                </a:extLst>
              </a:tr>
              <a:tr h="635329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800" b="1">
                          <a:solidFill>
                            <a:srgbClr val="FFFFFF"/>
                          </a:solidFill>
                          <a:effectLst/>
                        </a:rPr>
                        <a:t>OSTROGODOS</a:t>
                      </a:r>
                      <a:r>
                        <a:rPr lang="es-ES" sz="1800" b="1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endParaRPr lang="es-ES" sz="1800" b="1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720035"/>
                  </a:ext>
                </a:extLst>
              </a:tr>
              <a:tr h="635329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800" b="1">
                          <a:solidFill>
                            <a:srgbClr val="FFFFFF"/>
                          </a:solidFill>
                          <a:effectLst/>
                        </a:rPr>
                        <a:t>ANGLOS Y SAJONES</a:t>
                      </a:r>
                      <a:r>
                        <a:rPr lang="es-ES" sz="1800" b="1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endParaRPr lang="es-ES" sz="1800" b="1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693370"/>
                  </a:ext>
                </a:extLst>
              </a:tr>
              <a:tr h="635329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800" b="1">
                          <a:solidFill>
                            <a:srgbClr val="FFFFFF"/>
                          </a:solidFill>
                          <a:effectLst/>
                        </a:rPr>
                        <a:t>ALEMANES</a:t>
                      </a:r>
                      <a:r>
                        <a:rPr lang="es-ES" sz="1800" b="1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endParaRPr lang="es-ES" sz="1800" b="1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60229"/>
                  </a:ext>
                </a:extLst>
              </a:tr>
              <a:tr h="635329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es-CL" sz="1800" b="1">
                          <a:solidFill>
                            <a:srgbClr val="FFFFFF"/>
                          </a:solidFill>
                          <a:effectLst/>
                        </a:rPr>
                        <a:t>FRANCOS</a:t>
                      </a:r>
                      <a:r>
                        <a:rPr lang="es-ES" sz="1800" b="1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endParaRPr lang="es-ES" sz="1800" b="1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61811" marR="157087" marT="157087" marB="157087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742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868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445</Words>
  <Application>Microsoft Office PowerPoint</Application>
  <PresentationFormat>Panorámica</PresentationFormat>
  <Paragraphs>150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</vt:lpstr>
      <vt:lpstr>Times New Roman</vt:lpstr>
      <vt:lpstr>Tema de Office</vt:lpstr>
      <vt:lpstr>LA EDAD MEDIA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ACTIVIDADES A REALIZAR</vt:lpstr>
      <vt:lpstr>Presentación de PowerPoint</vt:lpstr>
      <vt:lpstr>Presentación de PowerPoint</vt:lpstr>
      <vt:lpstr>Presentación de PowerPoint</vt:lpstr>
      <vt:lpstr>4. EXPLICA   LA  RELACIÓN SOCIAL QUE SE PRESENTA EN LA PIRAMIDE SOCIAL DE LA EDAD MEDIA </vt:lpstr>
      <vt:lpstr>Presentación de PowerPoint</vt:lpstr>
      <vt:lpstr>Presentación de PowerPoint</vt:lpstr>
      <vt:lpstr>Presentación de PowerPoint</vt:lpstr>
      <vt:lpstr>Presentación de PowerPoint</vt:lpstr>
      <vt:lpstr>MANOS A LA OBRA!!!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EDAD MEDIA</dc:title>
  <dc:creator>Jo Andre</dc:creator>
  <cp:lastModifiedBy>Jo Andre</cp:lastModifiedBy>
  <cp:revision>1</cp:revision>
  <dcterms:created xsi:type="dcterms:W3CDTF">2020-03-18T19:45:03Z</dcterms:created>
  <dcterms:modified xsi:type="dcterms:W3CDTF">2020-03-18T19:46:04Z</dcterms:modified>
</cp:coreProperties>
</file>