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FCD7B2-7538-45F3-9423-3C7C3931497F}" type="datetimeFigureOut">
              <a:rPr lang="es-ES" smtClean="0"/>
              <a:t>17/03/2020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1BD79F-9C4D-4A54-897D-7C7190B515A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Estrategias lectoras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Profesor: Cristóbal Torres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0"/>
            <a:ext cx="7812360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84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Antes de la lectura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Antes de leer es necesario tener presente lo siguiente: </a:t>
            </a:r>
          </a:p>
          <a:p>
            <a:endParaRPr lang="es-ES_tradnl" dirty="0"/>
          </a:p>
          <a:p>
            <a:pPr>
              <a:buFont typeface="Wingdings" panose="05000000000000000000" pitchFamily="2" charset="2"/>
              <a:buChar char="v"/>
            </a:pPr>
            <a:r>
              <a:rPr lang="es-ES_tradnl" dirty="0"/>
              <a:t>Determinar los objetivos de la lectura ¿para que voy a leer?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_tradnl" dirty="0"/>
              <a:t>Activar el conocimiento previo ¿qué se de este texto? ¿qué se del autor, si sale en el texto?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_tradnl" dirty="0"/>
              <a:t>Hacerse preguntas sobre el texto ¿de que trata este texto? ¿Qué me dice su estructura?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638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Estrategias que utilizaremos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/>
              <a:t>1.- Explorar títulos e ilustraciones con el objetivo de revisar si hay algún elemento que requiera mayor atención.</a:t>
            </a:r>
          </a:p>
          <a:p>
            <a:pPr marL="0" indent="0">
              <a:buNone/>
            </a:pPr>
            <a:r>
              <a:rPr lang="es-ES_tradnl" dirty="0"/>
              <a:t> </a:t>
            </a:r>
          </a:p>
          <a:p>
            <a:pPr marL="0" indent="0">
              <a:buNone/>
            </a:pPr>
            <a:r>
              <a:rPr lang="es-ES_tradnl" dirty="0"/>
              <a:t>2.- Analizar qué puede sugerir el título o subtítulo del texto.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3.- Examinar el tipo de texto que se nos presenta y su diagramación, estableciendo características del texto que estamos revisando.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4062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Durante la lectura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Se entiende por durante la lectura, que el lector debe ir haciendo las siguientes actividades: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1.- Ir asociando lo que dice el texto con lo que ya se sabe.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2.- integrar en un todo coherente la información y recapitular las distintas informaciones.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7410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Estrategias que utilizaremos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/>
              <a:t>1.- Establecer hipótesis de lectura, las cuales pueden ser de manera global o parcial frente al texto.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2.- Identificar las ideas importantes del texto como por ejemplo ideas principales o tema del texto.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3.- Establecer imágenes mentales en donde puedan recrear lo que están leyendo o respuesta afectivas que es ponerse en el lugar de los personajes del texto que leen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4.- Establecer preguntas que cuestionen </a:t>
            </a:r>
            <a:r>
              <a:rPr lang="es-ES_tradnl" dirty="0" err="1"/>
              <a:t>ell</a:t>
            </a:r>
            <a:r>
              <a:rPr lang="es-ES_tradnl" dirty="0"/>
              <a:t> texto que se esta leyendo.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655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Después de la lectura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Se pretende que puedan identificar lo esencial dentro del texto, discriminado lo irrelevante de él</a:t>
            </a:r>
          </a:p>
          <a:p>
            <a:endParaRPr lang="es-ES_tradnl" dirty="0"/>
          </a:p>
          <a:p>
            <a:r>
              <a:rPr lang="es-ES_tradnl" dirty="0"/>
              <a:t>Con esta estrategia se espera que sean capaces de recordar los elementos centrales de la historia con el objetivo de identificar y rescatar lo esencial de lo leído.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4940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Estrategias que utilizaremos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1.- Recordar o parafrasear el contenido de lo que se ha leído.</a:t>
            </a:r>
          </a:p>
          <a:p>
            <a:endParaRPr lang="es-ES_tradnl" dirty="0"/>
          </a:p>
          <a:p>
            <a:r>
              <a:rPr lang="es-ES_tradnl" dirty="0"/>
              <a:t>2.- generación de resumen de lo leído</a:t>
            </a:r>
          </a:p>
          <a:p>
            <a:endParaRPr lang="es-ES_tradnl" dirty="0"/>
          </a:p>
          <a:p>
            <a:r>
              <a:rPr lang="es-ES_tradnl" dirty="0"/>
              <a:t>3.- realización de esquemas o gráficos que sinteticen la información del texto leído.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6680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 ahora … trabajar en sus guías !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03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Introducción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¿Qué saben de las estrategias?</a:t>
            </a:r>
          </a:p>
          <a:p>
            <a:r>
              <a:rPr lang="es-ES_tradnl" dirty="0"/>
              <a:t>¿Para qué creen que se utilizan las estrategias?</a:t>
            </a:r>
          </a:p>
          <a:p>
            <a:r>
              <a:rPr lang="es-ES_tradnl" dirty="0"/>
              <a:t>Existen estrategias dependiendo lo que se quiere hacer</a:t>
            </a:r>
          </a:p>
          <a:p>
            <a:r>
              <a:rPr lang="es-ES_tradnl" dirty="0"/>
              <a:t>¿Cuál es el objetivo de una estrategia?</a:t>
            </a:r>
          </a:p>
          <a:p>
            <a:r>
              <a:rPr lang="es-ES_tradnl" dirty="0"/>
              <a:t>¿Podemos decir que existen estrategias lectoras?</a:t>
            </a:r>
          </a:p>
          <a:p>
            <a:r>
              <a:rPr lang="es-ES_tradnl" dirty="0"/>
              <a:t>¿Nos pueden ayudar las estrategias lectoras a mejorar nuestra comprensión lectora?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940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8568952" cy="525658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Qué se entiende por comprensión lectora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5141168"/>
          </a:xfrm>
        </p:spPr>
        <p:txBody>
          <a:bodyPr>
            <a:normAutofit/>
          </a:bodyPr>
          <a:lstStyle/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La comprensión lectora es el proceso de elaborar el significado por la vía de aprender las </a:t>
            </a:r>
            <a:r>
              <a:rPr lang="es-ES_tradnl" b="1" u="sng" dirty="0"/>
              <a:t>ideas</a:t>
            </a:r>
            <a:r>
              <a:rPr lang="es-ES_tradnl" dirty="0"/>
              <a:t> relevantes de un</a:t>
            </a:r>
            <a:r>
              <a:rPr lang="es-ES_tradnl" b="1" u="sng" dirty="0"/>
              <a:t> texto </a:t>
            </a:r>
            <a:r>
              <a:rPr lang="es-ES_tradnl" dirty="0"/>
              <a:t>y relacionarlas con las ideas que ya se tiene: es el proceso a través del cual el lector interactúa con el texto.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228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Qué se entiende por leer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Leer es un proceso de interacción entre el lector y texto, es el proceso mediante el cual el primero intenta satisfacer (obtener una información pertinente para) los objetivos de su lectura.</a:t>
            </a:r>
          </a:p>
          <a:p>
            <a:r>
              <a:rPr lang="es-ES_tradnl" dirty="0"/>
              <a:t>Esta afirmación implica que existe un lector activo que debe hacer dos proceso el primero es de procesar la información y segundo examinar el texto.</a:t>
            </a:r>
          </a:p>
          <a:p>
            <a:r>
              <a:rPr lang="es-ES_tradnl" dirty="0"/>
              <a:t>Además de esto podemos decir que siempre la lectura tiene un propósito, comprender lo que plantea el autor.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1090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Niveles de comprensión lectora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1.- Comprensión literal</a:t>
            </a:r>
          </a:p>
          <a:p>
            <a:endParaRPr lang="es-ES_tradnl" dirty="0"/>
          </a:p>
          <a:p>
            <a:pPr>
              <a:buFont typeface="Wingdings" panose="05000000000000000000" pitchFamily="2" charset="2"/>
              <a:buChar char="§"/>
            </a:pPr>
            <a:r>
              <a:rPr lang="es-ES_tradnl" dirty="0"/>
              <a:t>Se recupera la información explícitamente planteada en el texto.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dirty="0"/>
              <a:t>Se reorganiza mediante clasificaciones, resúmenes y síntesis.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dirty="0"/>
              <a:t>Implica necesariamente el reconocimiento y recuerdo de los hechos tal y como aparecen en el texto.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936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Niveles de comprensión lectora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FE8637"/>
              </a:buClr>
            </a:pPr>
            <a:r>
              <a:rPr lang="es-ES_tradnl" dirty="0">
                <a:solidFill>
                  <a:prstClr val="black"/>
                </a:solidFill>
              </a:rPr>
              <a:t>2.- Comprensión interpretativa</a:t>
            </a:r>
          </a:p>
          <a:p>
            <a:pPr lvl="0">
              <a:buClr>
                <a:srgbClr val="FE8637"/>
              </a:buClr>
            </a:pPr>
            <a:endParaRPr lang="es-ES_tradnl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Font typeface="Wingdings" panose="05000000000000000000" pitchFamily="2" charset="2"/>
              <a:buChar char="§"/>
            </a:pPr>
            <a:r>
              <a:rPr lang="es-ES_tradnl" dirty="0">
                <a:solidFill>
                  <a:prstClr val="black"/>
                </a:solidFill>
              </a:rPr>
              <a:t>Supone reconstruir el significado extraído del texto, relacionándolo con las experiencias personales y el conocimiento previo. </a:t>
            </a:r>
            <a:endParaRPr lang="es-ES" dirty="0">
              <a:solidFill>
                <a:prstClr val="black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0565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Niveles de comprensión lectora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3.- Comprensión inferencial</a:t>
            </a:r>
          </a:p>
          <a:p>
            <a:endParaRPr lang="es-ES_tradnl" dirty="0"/>
          </a:p>
          <a:p>
            <a:pPr>
              <a:buFont typeface="Wingdings" panose="05000000000000000000" pitchFamily="2" charset="2"/>
              <a:buChar char="§"/>
            </a:pPr>
            <a:r>
              <a:rPr lang="es-ES_tradnl" dirty="0"/>
              <a:t>Permite, utilizando los datos explicitados en el texto, más las experiencias personales y la intuición, realizar conjeturas o hipótesis. </a:t>
            </a:r>
          </a:p>
          <a:p>
            <a:endParaRPr lang="es-ES_tradnl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8512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¿Qué se entiende por estrategias lectoras 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_tradnl" dirty="0"/>
              <a:t>“Cuando el lector se sitúa ente el texto, los elementos que lo componen generan en él expectativas a distintos niveles (el de las letras, las palabras…) de manera que la información que se procesa en cada uno de ellos funciona como input para el nivel siguiente; así, a través de un proceso ascendente, la información se propaga hacia niveles más elevadas. Pero simultáneamente, dado que el texto genera también expectativas a nivel semántico, de su significado global, dichas expectativas guían la lectura y buscan su verificación en indicadores de nivel inferior (léxico, sintáctico, grafo-fónico) a través de un proceso descendente. Así, el lector utiliza simultáneamente su conocimiento del mundo y su conocimiento del texto para construir una interpretación acerca de aquél ”</a:t>
            </a:r>
          </a:p>
          <a:p>
            <a:pPr marL="0" indent="0" algn="r">
              <a:buNone/>
            </a:pPr>
            <a:r>
              <a:rPr lang="es-ES_tradnl" dirty="0"/>
              <a:t>Isabel Solé, Estrategias de lectura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3554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Estrategias que utilizaremos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/>
              <a:t>Antes de la lectura </a:t>
            </a:r>
          </a:p>
          <a:p>
            <a:r>
              <a:rPr lang="es-ES_tradnl" dirty="0"/>
              <a:t>Se utiliza con la finalidad de que la comprensión e la lectura sea mas fácil y rentable.</a:t>
            </a:r>
          </a:p>
          <a:p>
            <a:pPr marL="0" indent="0">
              <a:buNone/>
            </a:pPr>
            <a:endParaRPr lang="es-ES_tradnl" dirty="0"/>
          </a:p>
          <a:p>
            <a:r>
              <a:rPr lang="es-ES_tradnl" b="1" dirty="0"/>
              <a:t>Durante la lectura </a:t>
            </a:r>
          </a:p>
          <a:p>
            <a:r>
              <a:rPr lang="es-ES_tradnl" dirty="0"/>
              <a:t>Es poner a prueba el proceso de emisión y predicciones que se pueden realizar al momento que vamos leyendo.</a:t>
            </a:r>
          </a:p>
          <a:p>
            <a:pPr marL="0" indent="0">
              <a:buNone/>
            </a:pPr>
            <a:endParaRPr lang="es-ES_tradnl" dirty="0"/>
          </a:p>
          <a:p>
            <a:r>
              <a:rPr lang="es-ES_tradnl" b="1" dirty="0"/>
              <a:t>Después de la lectura</a:t>
            </a:r>
          </a:p>
          <a:p>
            <a:r>
              <a:rPr lang="es-ES_tradnl" dirty="0"/>
              <a:t>En ese apartado es poder hacer recopilación de lo que se ha leído.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4285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</TotalTime>
  <Words>880</Words>
  <Application>Microsoft Office PowerPoint</Application>
  <PresentationFormat>Presentación en pantalla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Century Schoolbook</vt:lpstr>
      <vt:lpstr>Wingdings</vt:lpstr>
      <vt:lpstr>Wingdings 2</vt:lpstr>
      <vt:lpstr>Mirador</vt:lpstr>
      <vt:lpstr>Estrategias lectoras </vt:lpstr>
      <vt:lpstr>Introducción </vt:lpstr>
      <vt:lpstr>Qué se entiende por comprensión lectora </vt:lpstr>
      <vt:lpstr>Qué se entiende por leer </vt:lpstr>
      <vt:lpstr>Niveles de comprensión lectora </vt:lpstr>
      <vt:lpstr>Niveles de comprensión lectora</vt:lpstr>
      <vt:lpstr>Niveles de comprensión lectora</vt:lpstr>
      <vt:lpstr>¿Qué se entiende por estrategias lectoras ?</vt:lpstr>
      <vt:lpstr>Estrategias que utilizaremos </vt:lpstr>
      <vt:lpstr>Antes de la lectura </vt:lpstr>
      <vt:lpstr>Estrategias que utilizaremos </vt:lpstr>
      <vt:lpstr>Durante la lectura </vt:lpstr>
      <vt:lpstr>Estrategias que utilizaremos</vt:lpstr>
      <vt:lpstr>Después de la lectura</vt:lpstr>
      <vt:lpstr>Estrategias que utilizaremos </vt:lpstr>
      <vt:lpstr> ahora … trabajar en sus guías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lectoras</dc:title>
  <dc:creator>cristòbal</dc:creator>
  <cp:lastModifiedBy>Cristóbal tc</cp:lastModifiedBy>
  <cp:revision>9</cp:revision>
  <dcterms:created xsi:type="dcterms:W3CDTF">2016-10-04T22:41:13Z</dcterms:created>
  <dcterms:modified xsi:type="dcterms:W3CDTF">2020-03-17T13:23:23Z</dcterms:modified>
</cp:coreProperties>
</file>