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8"/>
  </p:notesMasterIdLst>
  <p:sldIdLst>
    <p:sldId id="291" r:id="rId3"/>
    <p:sldId id="260" r:id="rId4"/>
    <p:sldId id="257" r:id="rId5"/>
    <p:sldId id="262" r:id="rId6"/>
    <p:sldId id="263" r:id="rId7"/>
    <p:sldId id="264" r:id="rId8"/>
    <p:sldId id="265" r:id="rId9"/>
    <p:sldId id="258" r:id="rId10"/>
    <p:sldId id="259" r:id="rId11"/>
    <p:sldId id="286" r:id="rId12"/>
    <p:sldId id="261" r:id="rId13"/>
    <p:sldId id="287" r:id="rId14"/>
    <p:sldId id="288" r:id="rId15"/>
    <p:sldId id="289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3" r:id="rId32"/>
    <p:sldId id="294" r:id="rId33"/>
    <p:sldId id="295" r:id="rId34"/>
    <p:sldId id="297" r:id="rId35"/>
    <p:sldId id="298" r:id="rId36"/>
    <p:sldId id="299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5E72C-2AC2-4DD6-AB40-564C57196D2A}" v="58" dt="2020-03-18T20:36:14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Andre" userId="8116b2cc8edee47c" providerId="LiveId" clId="{2045E72C-2AC2-4DD6-AB40-564C57196D2A}"/>
    <pc:docChg chg="undo custSel addSld delSld modSld sldOrd">
      <pc:chgData name="Jo Andre" userId="8116b2cc8edee47c" providerId="LiveId" clId="{2045E72C-2AC2-4DD6-AB40-564C57196D2A}" dt="2020-03-18T20:37:18.066" v="650" actId="2696"/>
      <pc:docMkLst>
        <pc:docMk/>
      </pc:docMkLst>
      <pc:sldChg chg="addSp delSp modSp del mod">
        <pc:chgData name="Jo Andre" userId="8116b2cc8edee47c" providerId="LiveId" clId="{2045E72C-2AC2-4DD6-AB40-564C57196D2A}" dt="2020-03-18T20:03:00.149" v="20" actId="2696"/>
        <pc:sldMkLst>
          <pc:docMk/>
          <pc:sldMk cId="4173218633" sldId="285"/>
        </pc:sldMkLst>
        <pc:spChg chg="mod">
          <ac:chgData name="Jo Andre" userId="8116b2cc8edee47c" providerId="LiveId" clId="{2045E72C-2AC2-4DD6-AB40-564C57196D2A}" dt="2020-03-18T20:02:30.293" v="15" actId="21"/>
          <ac:spMkLst>
            <pc:docMk/>
            <pc:sldMk cId="4173218633" sldId="285"/>
            <ac:spMk id="2" creationId="{00000000-0000-0000-0000-000000000000}"/>
          </ac:spMkLst>
        </pc:spChg>
        <pc:spChg chg="del">
          <ac:chgData name="Jo Andre" userId="8116b2cc8edee47c" providerId="LiveId" clId="{2045E72C-2AC2-4DD6-AB40-564C57196D2A}" dt="2020-03-18T20:02:45.292" v="17" actId="21"/>
          <ac:spMkLst>
            <pc:docMk/>
            <pc:sldMk cId="4173218633" sldId="285"/>
            <ac:spMk id="3" creationId="{00000000-0000-0000-0000-000000000000}"/>
          </ac:spMkLst>
        </pc:spChg>
        <pc:spChg chg="add mod">
          <ac:chgData name="Jo Andre" userId="8116b2cc8edee47c" providerId="LiveId" clId="{2045E72C-2AC2-4DD6-AB40-564C57196D2A}" dt="2020-03-18T20:02:45.292" v="17" actId="21"/>
          <ac:spMkLst>
            <pc:docMk/>
            <pc:sldMk cId="4173218633" sldId="285"/>
            <ac:spMk id="5" creationId="{6B2844A8-603E-4740-B9F3-FFC65E9587A9}"/>
          </ac:spMkLst>
        </pc:spChg>
      </pc:sldChg>
      <pc:sldChg chg="add del ord">
        <pc:chgData name="Jo Andre" userId="8116b2cc8edee47c" providerId="LiveId" clId="{2045E72C-2AC2-4DD6-AB40-564C57196D2A}" dt="2020-03-18T20:02:56.151" v="19" actId="2696"/>
        <pc:sldMkLst>
          <pc:docMk/>
          <pc:sldMk cId="2309375426" sldId="290"/>
        </pc:sldMkLst>
      </pc:sldChg>
      <pc:sldChg chg="addSp delSp modSp add mod">
        <pc:chgData name="Jo Andre" userId="8116b2cc8edee47c" providerId="LiveId" clId="{2045E72C-2AC2-4DD6-AB40-564C57196D2A}" dt="2020-03-18T20:05:04.702" v="99" actId="14100"/>
        <pc:sldMkLst>
          <pc:docMk/>
          <pc:sldMk cId="3636476209" sldId="291"/>
        </pc:sldMkLst>
        <pc:spChg chg="del mod">
          <ac:chgData name="Jo Andre" userId="8116b2cc8edee47c" providerId="LiveId" clId="{2045E72C-2AC2-4DD6-AB40-564C57196D2A}" dt="2020-03-18T20:02:02.196" v="8" actId="478"/>
          <ac:spMkLst>
            <pc:docMk/>
            <pc:sldMk cId="3636476209" sldId="291"/>
            <ac:spMk id="2" creationId="{1CFF3DC6-872A-40A5-B27C-CD054C3CB64D}"/>
          </ac:spMkLst>
        </pc:spChg>
        <pc:spChg chg="del mod">
          <ac:chgData name="Jo Andre" userId="8116b2cc8edee47c" providerId="LiveId" clId="{2045E72C-2AC2-4DD6-AB40-564C57196D2A}" dt="2020-03-18T20:02:07.872" v="11" actId="478"/>
          <ac:spMkLst>
            <pc:docMk/>
            <pc:sldMk cId="3636476209" sldId="291"/>
            <ac:spMk id="3" creationId="{DE332274-183B-4C46-8F72-C9AD4D08568A}"/>
          </ac:spMkLst>
        </pc:spChg>
        <pc:spChg chg="add mod">
          <ac:chgData name="Jo Andre" userId="8116b2cc8edee47c" providerId="LiveId" clId="{2045E72C-2AC2-4DD6-AB40-564C57196D2A}" dt="2020-03-18T20:04:44.744" v="96" actId="122"/>
          <ac:spMkLst>
            <pc:docMk/>
            <pc:sldMk cId="3636476209" sldId="291"/>
            <ac:spMk id="4" creationId="{38A7B4FE-B8D2-4D09-91FA-2E47B59C96AD}"/>
          </ac:spMkLst>
        </pc:spChg>
        <pc:spChg chg="mod">
          <ac:chgData name="Jo Andre" userId="8116b2cc8edee47c" providerId="LiveId" clId="{2045E72C-2AC2-4DD6-AB40-564C57196D2A}" dt="2020-03-18T20:02:19.761" v="14" actId="20577"/>
          <ac:spMkLst>
            <pc:docMk/>
            <pc:sldMk cId="3636476209" sldId="291"/>
            <ac:spMk id="6" creationId="{1A843F9A-0229-4F1E-963B-C180285E701B}"/>
          </ac:spMkLst>
        </pc:spChg>
        <pc:spChg chg="add mod">
          <ac:chgData name="Jo Andre" userId="8116b2cc8edee47c" providerId="LiveId" clId="{2045E72C-2AC2-4DD6-AB40-564C57196D2A}" dt="2020-03-18T20:05:04.702" v="99" actId="14100"/>
          <ac:spMkLst>
            <pc:docMk/>
            <pc:sldMk cId="3636476209" sldId="291"/>
            <ac:spMk id="7" creationId="{7F64EC8A-9B34-4BB8-AB5B-8F951B3B595D}"/>
          </ac:spMkLst>
        </pc:spChg>
        <pc:picChg chg="mod">
          <ac:chgData name="Jo Andre" userId="8116b2cc8edee47c" providerId="LiveId" clId="{2045E72C-2AC2-4DD6-AB40-564C57196D2A}" dt="2020-03-18T20:01:50.373" v="5" actId="1076"/>
          <ac:picMkLst>
            <pc:docMk/>
            <pc:sldMk cId="3636476209" sldId="291"/>
            <ac:picMk id="5" creationId="{49916C53-C560-460A-B5E2-FF1CF2255E3A}"/>
          </ac:picMkLst>
        </pc:picChg>
      </pc:sldChg>
      <pc:sldChg chg="add del">
        <pc:chgData name="Jo Andre" userId="8116b2cc8edee47c" providerId="LiveId" clId="{2045E72C-2AC2-4DD6-AB40-564C57196D2A}" dt="2020-03-18T20:06:15.244" v="102" actId="2696"/>
        <pc:sldMkLst>
          <pc:docMk/>
          <pc:sldMk cId="3228953602" sldId="292"/>
        </pc:sldMkLst>
      </pc:sldChg>
      <pc:sldChg chg="modSp add mod">
        <pc:chgData name="Jo Andre" userId="8116b2cc8edee47c" providerId="LiveId" clId="{2045E72C-2AC2-4DD6-AB40-564C57196D2A}" dt="2020-03-18T20:06:48.576" v="106" actId="5793"/>
        <pc:sldMkLst>
          <pc:docMk/>
          <pc:sldMk cId="2569595396" sldId="293"/>
        </pc:sldMkLst>
        <pc:spChg chg="mod">
          <ac:chgData name="Jo Andre" userId="8116b2cc8edee47c" providerId="LiveId" clId="{2045E72C-2AC2-4DD6-AB40-564C57196D2A}" dt="2020-03-18T20:06:22.600" v="103" actId="1076"/>
          <ac:spMkLst>
            <pc:docMk/>
            <pc:sldMk cId="2569595396" sldId="293"/>
            <ac:spMk id="2" creationId="{D9EFF967-A886-44FD-9808-EB242EC9CA52}"/>
          </ac:spMkLst>
        </pc:spChg>
        <pc:spChg chg="mod">
          <ac:chgData name="Jo Andre" userId="8116b2cc8edee47c" providerId="LiveId" clId="{2045E72C-2AC2-4DD6-AB40-564C57196D2A}" dt="2020-03-18T20:06:48.576" v="106" actId="5793"/>
          <ac:spMkLst>
            <pc:docMk/>
            <pc:sldMk cId="2569595396" sldId="293"/>
            <ac:spMk id="3" creationId="{67BAE39A-C0B0-482F-AA9A-26AB4384FC82}"/>
          </ac:spMkLst>
        </pc:spChg>
      </pc:sldChg>
      <pc:sldChg chg="addSp delSp modSp add mod">
        <pc:chgData name="Jo Andre" userId="8116b2cc8edee47c" providerId="LiveId" clId="{2045E72C-2AC2-4DD6-AB40-564C57196D2A}" dt="2020-03-18T20:10:00.871" v="191" actId="20577"/>
        <pc:sldMkLst>
          <pc:docMk/>
          <pc:sldMk cId="3710361199" sldId="294"/>
        </pc:sldMkLst>
        <pc:spChg chg="add del">
          <ac:chgData name="Jo Andre" userId="8116b2cc8edee47c" providerId="LiveId" clId="{2045E72C-2AC2-4DD6-AB40-564C57196D2A}" dt="2020-03-18T20:08:43.698" v="126"/>
          <ac:spMkLst>
            <pc:docMk/>
            <pc:sldMk cId="3710361199" sldId="294"/>
            <ac:spMk id="4" creationId="{07D52419-1621-461F-8B5E-D74EE63259CF}"/>
          </ac:spMkLst>
        </pc:spChg>
        <pc:graphicFrameChg chg="add mod modGraphic">
          <ac:chgData name="Jo Andre" userId="8116b2cc8edee47c" providerId="LiveId" clId="{2045E72C-2AC2-4DD6-AB40-564C57196D2A}" dt="2020-03-18T20:09:14.024" v="130" actId="14100"/>
          <ac:graphicFrameMkLst>
            <pc:docMk/>
            <pc:sldMk cId="3710361199" sldId="294"/>
            <ac:graphicFrameMk id="2" creationId="{85E302BC-55E8-4C5A-AF4B-B9C8EEF2F3D8}"/>
          </ac:graphicFrameMkLst>
        </pc:graphicFrameChg>
        <pc:graphicFrameChg chg="add mod modGraphic">
          <ac:chgData name="Jo Andre" userId="8116b2cc8edee47c" providerId="LiveId" clId="{2045E72C-2AC2-4DD6-AB40-564C57196D2A}" dt="2020-03-18T20:10:00.871" v="191" actId="20577"/>
          <ac:graphicFrameMkLst>
            <pc:docMk/>
            <pc:sldMk cId="3710361199" sldId="294"/>
            <ac:graphicFrameMk id="5" creationId="{A672C57D-1AA8-416B-A413-485FA44FF9D7}"/>
          </ac:graphicFrameMkLst>
        </pc:graphicFrameChg>
      </pc:sldChg>
      <pc:sldChg chg="addSp modSp add mod">
        <pc:chgData name="Jo Andre" userId="8116b2cc8edee47c" providerId="LiveId" clId="{2045E72C-2AC2-4DD6-AB40-564C57196D2A}" dt="2020-03-18T20:31:34.852" v="525" actId="404"/>
        <pc:sldMkLst>
          <pc:docMk/>
          <pc:sldMk cId="116229590" sldId="295"/>
        </pc:sldMkLst>
        <pc:spChg chg="add mod">
          <ac:chgData name="Jo Andre" userId="8116b2cc8edee47c" providerId="LiveId" clId="{2045E72C-2AC2-4DD6-AB40-564C57196D2A}" dt="2020-03-18T20:31:34.852" v="525" actId="404"/>
          <ac:spMkLst>
            <pc:docMk/>
            <pc:sldMk cId="116229590" sldId="295"/>
            <ac:spMk id="3" creationId="{293B0B54-4BE1-4FB9-8B69-B26229CCFAB8}"/>
          </ac:spMkLst>
        </pc:spChg>
        <pc:graphicFrameChg chg="add mod modGraphic">
          <ac:chgData name="Jo Andre" userId="8116b2cc8edee47c" providerId="LiveId" clId="{2045E72C-2AC2-4DD6-AB40-564C57196D2A}" dt="2020-03-18T20:12:08.954" v="232" actId="403"/>
          <ac:graphicFrameMkLst>
            <pc:docMk/>
            <pc:sldMk cId="116229590" sldId="295"/>
            <ac:graphicFrameMk id="2" creationId="{026B3BA0-822A-43A4-85A2-EEB4EADF1221}"/>
          </ac:graphicFrameMkLst>
        </pc:graphicFrameChg>
      </pc:sldChg>
      <pc:sldChg chg="addSp delSp modSp add del mod">
        <pc:chgData name="Jo Andre" userId="8116b2cc8edee47c" providerId="LiveId" clId="{2045E72C-2AC2-4DD6-AB40-564C57196D2A}" dt="2020-03-18T20:15:09.858" v="251" actId="2696"/>
        <pc:sldMkLst>
          <pc:docMk/>
          <pc:sldMk cId="1839302122" sldId="296"/>
        </pc:sldMkLst>
        <pc:spChg chg="add del mod">
          <ac:chgData name="Jo Andre" userId="8116b2cc8edee47c" providerId="LiveId" clId="{2045E72C-2AC2-4DD6-AB40-564C57196D2A}" dt="2020-03-18T20:13:10.614" v="239"/>
          <ac:spMkLst>
            <pc:docMk/>
            <pc:sldMk cId="1839302122" sldId="296"/>
            <ac:spMk id="3" creationId="{41D821B1-26EF-42E9-AFAC-8E89A8A57DC4}"/>
          </ac:spMkLst>
        </pc:spChg>
        <pc:spChg chg="add mod">
          <ac:chgData name="Jo Andre" userId="8116b2cc8edee47c" providerId="LiveId" clId="{2045E72C-2AC2-4DD6-AB40-564C57196D2A}" dt="2020-03-18T20:13:33.687" v="244" actId="14100"/>
          <ac:spMkLst>
            <pc:docMk/>
            <pc:sldMk cId="1839302122" sldId="296"/>
            <ac:spMk id="4" creationId="{AD20BB59-0951-433A-8ADB-D037650FCA22}"/>
          </ac:spMkLst>
        </pc:spChg>
        <pc:graphicFrameChg chg="add del mod">
          <ac:chgData name="Jo Andre" userId="8116b2cc8edee47c" providerId="LiveId" clId="{2045E72C-2AC2-4DD6-AB40-564C57196D2A}" dt="2020-03-18T20:13:10.614" v="239"/>
          <ac:graphicFrameMkLst>
            <pc:docMk/>
            <pc:sldMk cId="1839302122" sldId="296"/>
            <ac:graphicFrameMk id="2" creationId="{E2B6B279-1F14-4A2C-A545-E89F83E6389F}"/>
          </ac:graphicFrameMkLst>
        </pc:graphicFrameChg>
      </pc:sldChg>
      <pc:sldChg chg="addSp delSp modSp add mod">
        <pc:chgData name="Jo Andre" userId="8116b2cc8edee47c" providerId="LiveId" clId="{2045E72C-2AC2-4DD6-AB40-564C57196D2A}" dt="2020-03-18T20:34:22.619" v="610" actId="404"/>
        <pc:sldMkLst>
          <pc:docMk/>
          <pc:sldMk cId="1461620817" sldId="297"/>
        </pc:sldMkLst>
        <pc:spChg chg="add del mod">
          <ac:chgData name="Jo Andre" userId="8116b2cc8edee47c" providerId="LiveId" clId="{2045E72C-2AC2-4DD6-AB40-564C57196D2A}" dt="2020-03-18T20:34:22.619" v="610" actId="404"/>
          <ac:spMkLst>
            <pc:docMk/>
            <pc:sldMk cId="1461620817" sldId="297"/>
            <ac:spMk id="3" creationId="{4C3EC303-1787-4802-9E33-D1555A055B0E}"/>
          </ac:spMkLst>
        </pc:spChg>
        <pc:graphicFrameChg chg="add mod modGraphic">
          <ac:chgData name="Jo Andre" userId="8116b2cc8edee47c" providerId="LiveId" clId="{2045E72C-2AC2-4DD6-AB40-564C57196D2A}" dt="2020-03-18T20:33:25.583" v="593" actId="403"/>
          <ac:graphicFrameMkLst>
            <pc:docMk/>
            <pc:sldMk cId="1461620817" sldId="297"/>
            <ac:graphicFrameMk id="2" creationId="{B6AFB9E0-92B7-491E-BD50-45F70A5B349A}"/>
          </ac:graphicFrameMkLst>
        </pc:graphicFrameChg>
      </pc:sldChg>
      <pc:sldChg chg="addSp delSp modSp add mod">
        <pc:chgData name="Jo Andre" userId="8116b2cc8edee47c" providerId="LiveId" clId="{2045E72C-2AC2-4DD6-AB40-564C57196D2A}" dt="2020-03-18T20:35:30.359" v="641" actId="404"/>
        <pc:sldMkLst>
          <pc:docMk/>
          <pc:sldMk cId="175318325" sldId="298"/>
        </pc:sldMkLst>
        <pc:spChg chg="add mod">
          <ac:chgData name="Jo Andre" userId="8116b2cc8edee47c" providerId="LiveId" clId="{2045E72C-2AC2-4DD6-AB40-564C57196D2A}" dt="2020-03-18T20:35:30.359" v="641" actId="404"/>
          <ac:spMkLst>
            <pc:docMk/>
            <pc:sldMk cId="175318325" sldId="298"/>
            <ac:spMk id="2" creationId="{8BA143FC-8244-4CFB-A429-6681A6DF11BF}"/>
          </ac:spMkLst>
        </pc:spChg>
        <pc:graphicFrameChg chg="add del mod">
          <ac:chgData name="Jo Andre" userId="8116b2cc8edee47c" providerId="LiveId" clId="{2045E72C-2AC2-4DD6-AB40-564C57196D2A}" dt="2020-03-18T20:21:04.632" v="283" actId="478"/>
          <ac:graphicFrameMkLst>
            <pc:docMk/>
            <pc:sldMk cId="175318325" sldId="298"/>
            <ac:graphicFrameMk id="3" creationId="{CA93F2E5-716D-41FA-B8DB-35E3F02A27EA}"/>
          </ac:graphicFrameMkLst>
        </pc:graphicFrameChg>
        <pc:graphicFrameChg chg="add mod modGraphic">
          <ac:chgData name="Jo Andre" userId="8116b2cc8edee47c" providerId="LiveId" clId="{2045E72C-2AC2-4DD6-AB40-564C57196D2A}" dt="2020-03-18T20:27:48.411" v="389" actId="14100"/>
          <ac:graphicFrameMkLst>
            <pc:docMk/>
            <pc:sldMk cId="175318325" sldId="298"/>
            <ac:graphicFrameMk id="5" creationId="{25476252-A518-4FF1-8068-012FF58B5D7D}"/>
          </ac:graphicFrameMkLst>
        </pc:graphicFrameChg>
        <pc:graphicFrameChg chg="add mod modGraphic">
          <ac:chgData name="Jo Andre" userId="8116b2cc8edee47c" providerId="LiveId" clId="{2045E72C-2AC2-4DD6-AB40-564C57196D2A}" dt="2020-03-18T20:29:04.029" v="448" actId="20577"/>
          <ac:graphicFrameMkLst>
            <pc:docMk/>
            <pc:sldMk cId="175318325" sldId="298"/>
            <ac:graphicFrameMk id="7" creationId="{83FC9C58-EE2A-49C5-9066-D25475FBC924}"/>
          </ac:graphicFrameMkLst>
        </pc:graphicFrameChg>
        <pc:picChg chg="add del mod">
          <ac:chgData name="Jo Andre" userId="8116b2cc8edee47c" providerId="LiveId" clId="{2045E72C-2AC2-4DD6-AB40-564C57196D2A}" dt="2020-03-18T20:22:12.793" v="291"/>
          <ac:picMkLst>
            <pc:docMk/>
            <pc:sldMk cId="175318325" sldId="298"/>
            <ac:picMk id="4" creationId="{905EC828-C838-490C-8C1C-3C1AB3190C12}"/>
          </ac:picMkLst>
        </pc:picChg>
        <pc:picChg chg="add del mod">
          <ac:chgData name="Jo Andre" userId="8116b2cc8edee47c" providerId="LiveId" clId="{2045E72C-2AC2-4DD6-AB40-564C57196D2A}" dt="2020-03-18T20:26:14.230" v="321" actId="21"/>
          <ac:picMkLst>
            <pc:docMk/>
            <pc:sldMk cId="175318325" sldId="298"/>
            <ac:picMk id="9" creationId="{93E9270E-01B3-4ED9-BDD9-77BB37887600}"/>
          </ac:picMkLst>
        </pc:picChg>
        <pc:picChg chg="add del mod">
          <ac:chgData name="Jo Andre" userId="8116b2cc8edee47c" providerId="LiveId" clId="{2045E72C-2AC2-4DD6-AB40-564C57196D2A}" dt="2020-03-18T20:24:52.789" v="308" actId="21"/>
          <ac:picMkLst>
            <pc:docMk/>
            <pc:sldMk cId="175318325" sldId="298"/>
            <ac:picMk id="10" creationId="{1418A9F0-B320-45DA-BBBC-DB75ED77EB67}"/>
          </ac:picMkLst>
        </pc:picChg>
        <pc:picChg chg="add del mod">
          <ac:chgData name="Jo Andre" userId="8116b2cc8edee47c" providerId="LiveId" clId="{2045E72C-2AC2-4DD6-AB40-564C57196D2A}" dt="2020-03-18T20:25:51.924" v="316" actId="21"/>
          <ac:picMkLst>
            <pc:docMk/>
            <pc:sldMk cId="175318325" sldId="298"/>
            <ac:picMk id="11" creationId="{50936E71-5120-4B67-94CB-BE45228B9432}"/>
          </ac:picMkLst>
        </pc:picChg>
        <pc:picChg chg="add del mod">
          <ac:chgData name="Jo Andre" userId="8116b2cc8edee47c" providerId="LiveId" clId="{2045E72C-2AC2-4DD6-AB40-564C57196D2A}" dt="2020-03-18T20:25:12.175" v="310" actId="21"/>
          <ac:picMkLst>
            <pc:docMk/>
            <pc:sldMk cId="175318325" sldId="298"/>
            <ac:picMk id="12" creationId="{3E5288E6-A9F7-42B6-8E64-5F2257584C68}"/>
          </ac:picMkLst>
        </pc:picChg>
        <pc:picChg chg="add mod">
          <ac:chgData name="Jo Andre" userId="8116b2cc8edee47c" providerId="LiveId" clId="{2045E72C-2AC2-4DD6-AB40-564C57196D2A}" dt="2020-03-18T20:27:54.787" v="390" actId="14100"/>
          <ac:picMkLst>
            <pc:docMk/>
            <pc:sldMk cId="175318325" sldId="298"/>
            <ac:picMk id="15" creationId="{B605B057-D984-49C9-8F45-6728C5004178}"/>
          </ac:picMkLst>
        </pc:picChg>
        <pc:picChg chg="add mod">
          <ac:chgData name="Jo Andre" userId="8116b2cc8edee47c" providerId="LiveId" clId="{2045E72C-2AC2-4DD6-AB40-564C57196D2A}" dt="2020-03-18T20:28:03.151" v="392" actId="14100"/>
          <ac:picMkLst>
            <pc:docMk/>
            <pc:sldMk cId="175318325" sldId="298"/>
            <ac:picMk id="16" creationId="{4AB8B513-A9BB-49CA-9330-8BE0237D70B6}"/>
          </ac:picMkLst>
        </pc:picChg>
        <pc:picChg chg="add del mod">
          <ac:chgData name="Jo Andre" userId="8116b2cc8edee47c" providerId="LiveId" clId="{2045E72C-2AC2-4DD6-AB40-564C57196D2A}" dt="2020-03-18T20:20:55.417" v="279" actId="478"/>
          <ac:picMkLst>
            <pc:docMk/>
            <pc:sldMk cId="175318325" sldId="298"/>
            <ac:picMk id="4097" creationId="{9EC21EE7-36ED-4F20-BA4A-E7AE4721D9B4}"/>
          </ac:picMkLst>
        </pc:picChg>
        <pc:picChg chg="add del mod">
          <ac:chgData name="Jo Andre" userId="8116b2cc8edee47c" providerId="LiveId" clId="{2045E72C-2AC2-4DD6-AB40-564C57196D2A}" dt="2020-03-18T20:20:57.744" v="280" actId="478"/>
          <ac:picMkLst>
            <pc:docMk/>
            <pc:sldMk cId="175318325" sldId="298"/>
            <ac:picMk id="4098" creationId="{2453AA0F-39A1-41AA-9482-49A729605DA8}"/>
          </ac:picMkLst>
        </pc:picChg>
        <pc:picChg chg="add del mod">
          <ac:chgData name="Jo Andre" userId="8116b2cc8edee47c" providerId="LiveId" clId="{2045E72C-2AC2-4DD6-AB40-564C57196D2A}" dt="2020-03-18T20:20:58.939" v="281" actId="478"/>
          <ac:picMkLst>
            <pc:docMk/>
            <pc:sldMk cId="175318325" sldId="298"/>
            <ac:picMk id="4099" creationId="{FCA2D6BF-D3FF-4474-BB16-681E5BA2D1CB}"/>
          </ac:picMkLst>
        </pc:picChg>
        <pc:picChg chg="add del mod">
          <ac:chgData name="Jo Andre" userId="8116b2cc8edee47c" providerId="LiveId" clId="{2045E72C-2AC2-4DD6-AB40-564C57196D2A}" dt="2020-03-18T20:21:00.180" v="282" actId="478"/>
          <ac:picMkLst>
            <pc:docMk/>
            <pc:sldMk cId="175318325" sldId="298"/>
            <ac:picMk id="4100" creationId="{FEE26E89-7764-490A-9800-D5BD785C2A25}"/>
          </ac:picMkLst>
        </pc:picChg>
      </pc:sldChg>
      <pc:sldChg chg="addSp delSp modSp add mod">
        <pc:chgData name="Jo Andre" userId="8116b2cc8edee47c" providerId="LiveId" clId="{2045E72C-2AC2-4DD6-AB40-564C57196D2A}" dt="2020-03-18T20:30:45.221" v="506" actId="1076"/>
        <pc:sldMkLst>
          <pc:docMk/>
          <pc:sldMk cId="3145270161" sldId="299"/>
        </pc:sldMkLst>
        <pc:spChg chg="add del mod">
          <ac:chgData name="Jo Andre" userId="8116b2cc8edee47c" providerId="LiveId" clId="{2045E72C-2AC2-4DD6-AB40-564C57196D2A}" dt="2020-03-18T20:24:48.630" v="307"/>
          <ac:spMkLst>
            <pc:docMk/>
            <pc:sldMk cId="3145270161" sldId="299"/>
            <ac:spMk id="4" creationId="{C5311A01-CD61-432A-B56E-3A180B3EBAEB}"/>
          </ac:spMkLst>
        </pc:spChg>
        <pc:graphicFrameChg chg="add del modGraphic">
          <ac:chgData name="Jo Andre" userId="8116b2cc8edee47c" providerId="LiveId" clId="{2045E72C-2AC2-4DD6-AB40-564C57196D2A}" dt="2020-03-18T20:24:24.734" v="304" actId="3680"/>
          <ac:graphicFrameMkLst>
            <pc:docMk/>
            <pc:sldMk cId="3145270161" sldId="299"/>
            <ac:graphicFrameMk id="2" creationId="{5DFDA7E1-491C-44D6-9557-979E945B117C}"/>
          </ac:graphicFrameMkLst>
        </pc:graphicFrameChg>
        <pc:graphicFrameChg chg="add mod modGraphic">
          <ac:chgData name="Jo Andre" userId="8116b2cc8edee47c" providerId="LiveId" clId="{2045E72C-2AC2-4DD6-AB40-564C57196D2A}" dt="2020-03-18T20:30:32.785" v="504" actId="207"/>
          <ac:graphicFrameMkLst>
            <pc:docMk/>
            <pc:sldMk cId="3145270161" sldId="299"/>
            <ac:graphicFrameMk id="8" creationId="{17F30432-B73B-403C-9E1A-AF42C02243E1}"/>
          </ac:graphicFrameMkLst>
        </pc:graphicFrameChg>
        <pc:graphicFrameChg chg="add mod">
          <ac:chgData name="Jo Andre" userId="8116b2cc8edee47c" providerId="LiveId" clId="{2045E72C-2AC2-4DD6-AB40-564C57196D2A}" dt="2020-03-18T20:30:45.221" v="506" actId="1076"/>
          <ac:graphicFrameMkLst>
            <pc:docMk/>
            <pc:sldMk cId="3145270161" sldId="299"/>
            <ac:graphicFrameMk id="10" creationId="{E50356B6-3361-4F6B-BBD3-515C8B54717F}"/>
          </ac:graphicFrameMkLst>
        </pc:graphicFrameChg>
        <pc:picChg chg="add del">
          <ac:chgData name="Jo Andre" userId="8116b2cc8edee47c" providerId="LiveId" clId="{2045E72C-2AC2-4DD6-AB40-564C57196D2A}" dt="2020-03-18T20:27:33.517" v="385" actId="21"/>
          <ac:picMkLst>
            <pc:docMk/>
            <pc:sldMk cId="3145270161" sldId="299"/>
            <ac:picMk id="5" creationId="{A49A2DFF-80EB-4BC2-AC35-021698D25BE3}"/>
          </ac:picMkLst>
        </pc:picChg>
        <pc:picChg chg="add mod">
          <ac:chgData name="Jo Andre" userId="8116b2cc8edee47c" providerId="LiveId" clId="{2045E72C-2AC2-4DD6-AB40-564C57196D2A}" dt="2020-03-18T20:29:31.281" v="455" actId="14100"/>
          <ac:picMkLst>
            <pc:docMk/>
            <pc:sldMk cId="3145270161" sldId="299"/>
            <ac:picMk id="6" creationId="{6EA77F93-51DA-49AC-A425-B058FE844B0D}"/>
          </ac:picMkLst>
        </pc:picChg>
        <pc:picChg chg="add mod">
          <ac:chgData name="Jo Andre" userId="8116b2cc8edee47c" providerId="LiveId" clId="{2045E72C-2AC2-4DD6-AB40-564C57196D2A}" dt="2020-03-18T20:29:21.615" v="451" actId="14100"/>
          <ac:picMkLst>
            <pc:docMk/>
            <pc:sldMk cId="3145270161" sldId="299"/>
            <ac:picMk id="7" creationId="{E7F27086-1037-494C-AF28-B43C1BF54C72}"/>
          </ac:picMkLst>
        </pc:picChg>
      </pc:sldChg>
      <pc:sldChg chg="addSp modSp add del mod">
        <pc:chgData name="Jo Andre" userId="8116b2cc8edee47c" providerId="LiveId" clId="{2045E72C-2AC2-4DD6-AB40-564C57196D2A}" dt="2020-03-18T20:37:18.066" v="650" actId="2696"/>
        <pc:sldMkLst>
          <pc:docMk/>
          <pc:sldMk cId="931939222" sldId="300"/>
        </pc:sldMkLst>
        <pc:spChg chg="add mod">
          <ac:chgData name="Jo Andre" userId="8116b2cc8edee47c" providerId="LiveId" clId="{2045E72C-2AC2-4DD6-AB40-564C57196D2A}" dt="2020-03-18T20:36:41.491" v="649" actId="20577"/>
          <ac:spMkLst>
            <pc:docMk/>
            <pc:sldMk cId="931939222" sldId="300"/>
            <ac:spMk id="2" creationId="{1C0287AC-7F81-4213-8F65-A3AB93030F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CF6D-C974-4C18-A627-F365E5FDB50D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BCE03-B90C-40E8-9B16-661E36137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7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6C7E20-990B-48B0-8E4B-1BEE304063F1}" type="slidenum">
              <a:rPr lang="es-ES" altLang="es-MX" smtClean="0"/>
              <a:pPr>
                <a:spcBef>
                  <a:spcPct val="0"/>
                </a:spcBef>
              </a:pPr>
              <a:t>2</a:t>
            </a:fld>
            <a:endParaRPr lang="es-ES" altLang="es-MX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9745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969410-DF98-4689-84A4-55DDAF98D28F}" type="slidenum">
              <a:rPr lang="es-ES" altLang="es-MX" smtClean="0"/>
              <a:pPr>
                <a:spcBef>
                  <a:spcPct val="0"/>
                </a:spcBef>
              </a:pPr>
              <a:t>4</a:t>
            </a:fld>
            <a:endParaRPr lang="es-ES" altLang="es-MX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6044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41DDF3-2412-4459-8CB1-61269B938333}" type="slidenum">
              <a:rPr lang="es-ES" altLang="es-MX" smtClean="0"/>
              <a:pPr>
                <a:spcBef>
                  <a:spcPct val="0"/>
                </a:spcBef>
              </a:pPr>
              <a:t>5</a:t>
            </a:fld>
            <a:endParaRPr lang="es-ES" altLang="es-MX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810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0E8F8C-8ED3-4691-9FC6-DDD029877998}" type="slidenum">
              <a:rPr lang="es-ES" altLang="es-MX" smtClean="0"/>
              <a:pPr>
                <a:spcBef>
                  <a:spcPct val="0"/>
                </a:spcBef>
              </a:pPr>
              <a:t>6</a:t>
            </a:fld>
            <a:endParaRPr lang="es-ES" altLang="es-MX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517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582F4F-89CC-465E-BBEF-A88FCAC67E7C}" type="slidenum">
              <a:rPr lang="es-ES" altLang="es-MX" smtClean="0"/>
              <a:pPr>
                <a:spcBef>
                  <a:spcPct val="0"/>
                </a:spcBef>
              </a:pPr>
              <a:t>7</a:t>
            </a:fld>
            <a:endParaRPr lang="es-ES" altLang="es-MX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493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76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0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22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C5027D6-B7EF-43C6-8886-6DC649C5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13AFB53-D288-4F36-8294-AE219395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EA8926A-8AE2-402C-92BD-9842457C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28A4-C3E7-424F-85E6-CB8409FA3AA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55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0432B24-422D-41EC-A6D9-2060950E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2259866-464E-45C9-B181-809E453E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E54EAAB-9C17-4DD7-9506-CD0A0782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0C3F-CA9D-4A26-89DF-A4B2764ED66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204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5322800-78B3-4988-81DB-9F72B757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D8F32F1-A25D-41B5-B2A9-8992F981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A344B3D-9D29-4CD6-AC55-4F54D352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18519-A500-4EAB-B54D-F0E8709F5BC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972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35D65B8-B848-4294-B74D-A207CA54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74B54E2-48BD-48B3-8BFD-B6698093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8BEDEF5-F320-4BAE-9C71-D876B8E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403F-4A9C-4ACC-B674-9A5D0FC0E1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253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64FE63D-DBFE-45E6-B773-8B946B70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1594125F-5891-4F37-B616-ECD74DBC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F893A06-BBA0-405D-8191-19C5F582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20B66-D935-4FAE-BAA0-4208964C827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9592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59F98C6-600B-446C-8871-E900E8FA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0630111B-60AC-464D-8FB8-932F18E3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A04EA38-BB8C-4609-AA6D-4CA04EDF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ABF79-2528-40F5-A413-20827A1425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7606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6FD1B8C5-0533-4DDB-B861-74B392AA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65DF98D2-34E7-456E-A4F2-3079D48A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CC36177D-D5AB-4370-9D2E-B46C2C78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F6812-EF9F-421D-BCDD-7D46E2817B9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8885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6D713EA-D1AE-47C2-B583-4AC19114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2A41274-9682-49FC-940A-B30875AA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BD3D984-5950-447D-81B3-E5B63F47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2BCCB-FF70-405D-B7F5-39E33BB615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263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B648206-03EF-4F8A-970C-4EF30898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2803A58-A5CC-4C33-883B-E1857469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DBEF186-EC99-47A7-A5A9-BD66595F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E5EB8-7590-4DA3-90C4-7CB6D74AAEC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32405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AB2DFD9-D281-488B-8EDB-1528BCE2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CB57C4A-B1C6-45F4-9E3C-E4F740DB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0FF08A0-FA32-4360-BDEF-BB78DCEA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61838-312F-4EE1-AF6B-BAF726518D6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969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FE5F09C-0F18-411D-9722-82C97FC3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B72390F-2931-422F-8BA8-C7381B39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7036E0F-DA06-494B-B37A-BD64CA5B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CA21E-A1DF-48C6-AC05-B52FE0F6FD3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86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67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20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28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62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5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78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38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BC78-B54B-432A-BEDA-06B870BC289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0BF5-2F2E-4093-B04D-6BAFA3DF5F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85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6167E8CA-2DA8-45CF-BAAD-DA19FBDE3D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CC34C519-826D-4175-A477-39E3E50B5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DA4C88A-CAEB-4459-81B0-A07B84E6C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A097FB0-4BAC-4E95-A2CB-78DDD85E0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697D3CB-6793-4E05-B5DF-7149C9081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3A4F783-D868-4BB3-B3AE-83146BBC51E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16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oanahistorialab@Gmail.com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916C53-C560-460A-B5E2-FF1CF2255E3A}"/>
              </a:ext>
            </a:extLst>
          </p:cNvPr>
          <p:cNvPicPr/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" y="461341"/>
            <a:ext cx="770207" cy="9775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843F9A-0229-4F1E-963B-C180285E701B}"/>
              </a:ext>
            </a:extLst>
          </p:cNvPr>
          <p:cNvSpPr txBox="1"/>
          <p:nvPr/>
        </p:nvSpPr>
        <p:spPr>
          <a:xfrm flipH="1">
            <a:off x="1394894" y="461341"/>
            <a:ext cx="216994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50" dirty="0"/>
              <a:t>Liceo Andrés Bello A-94</a:t>
            </a:r>
          </a:p>
          <a:p>
            <a:pPr algn="just"/>
            <a:r>
              <a:rPr lang="es-ES" sz="1350" dirty="0"/>
              <a:t>Coordinación Técnica Pedagógica</a:t>
            </a:r>
          </a:p>
          <a:p>
            <a:pPr algn="just"/>
            <a:r>
              <a:rPr lang="es-ES" sz="1350" dirty="0"/>
              <a:t>Departamento de Historia</a:t>
            </a:r>
          </a:p>
          <a:p>
            <a:pPr algn="just"/>
            <a:r>
              <a:rPr lang="es-ES" sz="1350" dirty="0"/>
              <a:t>Srta. Joana Martínez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A7B4FE-B8D2-4D09-91FA-2E47B59C96AD}"/>
              </a:ext>
            </a:extLst>
          </p:cNvPr>
          <p:cNvSpPr/>
          <p:nvPr/>
        </p:nvSpPr>
        <p:spPr>
          <a:xfrm>
            <a:off x="1603513" y="1861066"/>
            <a:ext cx="6168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/>
              <a:t>INTRODUCCIÓN AL ESTUDIO DE LA HISTORIA</a:t>
            </a:r>
          </a:p>
          <a:p>
            <a:pPr algn="ctr"/>
            <a:r>
              <a:rPr lang="es-CL" sz="2400" dirty="0"/>
              <a:t>UNIDAD: 0</a:t>
            </a:r>
          </a:p>
          <a:p>
            <a:pPr algn="ctr"/>
            <a:r>
              <a:rPr lang="es-CL" sz="2000" dirty="0"/>
              <a:t>Séptimos años de enseñanza básica</a:t>
            </a:r>
          </a:p>
          <a:p>
            <a:pPr algn="just"/>
            <a:endParaRPr lang="es-ES" sz="2000" dirty="0"/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7F64EC8A-9B34-4BB8-AB5B-8F951B3B5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05" y="4757530"/>
            <a:ext cx="8269356" cy="1497496"/>
          </a:xfrm>
        </p:spPr>
        <p:txBody>
          <a:bodyPr>
            <a:normAutofit/>
          </a:bodyPr>
          <a:lstStyle/>
          <a:p>
            <a:pPr algn="just"/>
            <a:r>
              <a:rPr lang="es-CL" b="1" dirty="0">
                <a:solidFill>
                  <a:schemeClr val="tx1"/>
                </a:solidFill>
              </a:rPr>
              <a:t>Objetivo: Comprender el estudio de la Historia, como una ciencia social.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7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BA03F1-E9E0-48E8-B3B1-C74B26C10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r>
              <a:rPr lang="es-ES" altLang="es-ES" b="1" dirty="0"/>
              <a:t>ELPASO DEL TIEMPO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C8730A-B0D7-449B-A1FC-38D0F706B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25015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" altLang="es-ES" dirty="0"/>
              <a:t>¿CÓMO CALCULAR A QUÉ SIGLO PERTENECE UN AÑO?</a:t>
            </a:r>
          </a:p>
          <a:p>
            <a:pPr>
              <a:buFontTx/>
              <a:buNone/>
            </a:pPr>
            <a:r>
              <a:rPr lang="es-ES" altLang="es-ES" dirty="0"/>
              <a:t>Debemos sumar uno a las dos primeras cifras del año.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B49398A-B4E9-4A2C-8876-5984F0A40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237188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1564</a:t>
            </a: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58A54D31-2500-47F7-8508-816464DD2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467"/>
            <a:ext cx="576262" cy="5762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DBA491CF-3052-4980-9A31-2B6B93DE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2" y="3916014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+1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0154739D-5832-4222-B3EE-267405A3F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453321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4D0D1C35-3648-4D53-9E59-57A07B55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025334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XVI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A526A93-55C4-4EB9-91F2-3FC1D8435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478315"/>
            <a:ext cx="5327649" cy="230832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 el año tiene menos cifras, siempre debemos completarlo con números 0 a la izquierda hasta llegar a cuatro cifras.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</a:t>
            </a:r>
            <a:r>
              <a:rPr kumimoji="0" lang="es-ES" altLang="es-E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año 711   0711   s. VIII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3289120-D249-4081-940D-978B51611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218" y="164755"/>
            <a:ext cx="8229600" cy="838545"/>
          </a:xfrm>
        </p:spPr>
        <p:txBody>
          <a:bodyPr/>
          <a:lstStyle/>
          <a:p>
            <a:r>
              <a:rPr lang="es-ES" altLang="es-ES" dirty="0"/>
              <a:t>LA CRONOLOGÍA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E3D6F5E-79D4-4B33-9742-3FC74220D8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03300"/>
            <a:ext cx="8229600" cy="5689945"/>
          </a:xfrm>
        </p:spPr>
        <p:txBody>
          <a:bodyPr/>
          <a:lstStyle/>
          <a:p>
            <a:pPr algn="just"/>
            <a:r>
              <a:rPr lang="es-ES" altLang="es-ES" sz="3600" dirty="0"/>
              <a:t>La cronología, es el estudio de las fechas y las etapas del pasado.</a:t>
            </a:r>
          </a:p>
          <a:p>
            <a:pPr algn="just"/>
            <a:r>
              <a:rPr lang="es-ES" altLang="es-ES" sz="3600" dirty="0"/>
              <a:t>Los hechos históricos se ordenan cronológicamente, es decir, ordenados desde los más antiguos a los más recientes </a:t>
            </a:r>
            <a:r>
              <a:rPr lang="es-ES" altLang="es-ES" sz="2400" i="1" dirty="0"/>
              <a:t>(muchos hechos son consecuencia de otros).</a:t>
            </a:r>
          </a:p>
        </p:txBody>
      </p:sp>
      <p:pic>
        <p:nvPicPr>
          <p:cNvPr id="7172" name="Picture 5" descr="ANd9GcRrjNQPYIW2Iv2uZcRL3PsR33fJU4TPVusW5yTUHvEUUCiwLDyXwA">
            <a:extLst>
              <a:ext uri="{FF2B5EF4-FFF2-40B4-BE49-F238E27FC236}">
                <a16:creationId xmlns:a16="http://schemas.microsoft.com/office/drawing/2014/main" id="{6FD8E6E0-3ED1-4BA2-929F-A49EE6DA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05" y="4694582"/>
            <a:ext cx="2663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1827B0-2C15-4F0F-86E1-EDCA83C19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es-ES" altLang="es-ES" dirty="0"/>
              <a:t>LA CRONOLOGÍA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F3CEE73-AAF4-4E54-B4CA-2B430B1124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1"/>
            <a:ext cx="8328991" cy="5996608"/>
          </a:xfrm>
        </p:spPr>
        <p:txBody>
          <a:bodyPr/>
          <a:lstStyle/>
          <a:p>
            <a:pPr algn="just"/>
            <a:r>
              <a:rPr lang="es-ES" altLang="es-ES" dirty="0"/>
              <a:t>En nuestra cultura los hechos se ordenan cronológicamente en torno una fecha clave: </a:t>
            </a:r>
            <a:r>
              <a:rPr lang="es-ES" altLang="es-ES" b="1" dirty="0"/>
              <a:t>el nacimiento de Cristo.</a:t>
            </a:r>
          </a:p>
        </p:txBody>
      </p:sp>
      <p:pic>
        <p:nvPicPr>
          <p:cNvPr id="8196" name="Picture 5" descr="ANd9GcRjUc-614wmR-a2E0PU9ViSMMYyBHuu4ZRzRqv1OyxKQsTNqVEWXQ">
            <a:extLst>
              <a:ext uri="{FF2B5EF4-FFF2-40B4-BE49-F238E27FC236}">
                <a16:creationId xmlns:a16="http://schemas.microsoft.com/office/drawing/2014/main" id="{4A1A6187-0152-4A9D-BF86-BEB61EBC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3529012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>
            <a:extLst>
              <a:ext uri="{FF2B5EF4-FFF2-40B4-BE49-F238E27FC236}">
                <a16:creationId xmlns:a16="http://schemas.microsoft.com/office/drawing/2014/main" id="{40948869-701C-4F23-923F-D8380150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2391569"/>
            <a:ext cx="45989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Así, hablamos de del año 476 </a:t>
            </a:r>
            <a:r>
              <a:rPr kumimoji="0" lang="es-ES" alt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a.C. </a:t>
            </a:r>
            <a:r>
              <a:rPr kumimoji="0" lang="es-ES" alt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(antes de Cristo) </a:t>
            </a:r>
            <a:r>
              <a:rPr kumimoji="0" lang="es-E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 año 476 </a:t>
            </a:r>
            <a:r>
              <a:rPr kumimoji="0" lang="es-ES" alt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d.C.</a:t>
            </a: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alt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(después de Cristo).</a:t>
            </a:r>
            <a:endParaRPr kumimoji="0" lang="es-ES" alt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191C543A-520A-4C8D-956C-D4255C71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587478"/>
            <a:ext cx="4130467" cy="92333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 algunos el nacimiento de Cristo es el año 0, mientras que para otros es el año 1.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7234B9F-3219-4BCB-AAB4-6792E8599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s-ES" altLang="es-ES" b="1" dirty="0"/>
              <a:t>LAS FUENTES HISTÓRICAS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DFC41B3-9F1B-4FE7-AB7E-E2415EFB9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6192"/>
            <a:ext cx="8229600" cy="4959972"/>
          </a:xfrm>
        </p:spPr>
        <p:txBody>
          <a:bodyPr/>
          <a:lstStyle/>
          <a:p>
            <a:pPr algn="just"/>
            <a:r>
              <a:rPr lang="es-ES" altLang="es-ES" dirty="0"/>
              <a:t>Llamamos fuentes históricas a todos aquellos elementos que nos sirven para conocer la historia de forma fiable. Suelen ser testimonios orales, escritos, materiales, gráficos, </a:t>
            </a:r>
            <a:r>
              <a:rPr lang="es-ES" altLang="es-ES" dirty="0" err="1"/>
              <a:t>etc</a:t>
            </a:r>
            <a:r>
              <a:rPr lang="es-ES" altLang="es-ES" dirty="0"/>
              <a:t> , que nos ayudan a saber cómo fue el pasado.</a:t>
            </a:r>
          </a:p>
        </p:txBody>
      </p:sp>
      <p:pic>
        <p:nvPicPr>
          <p:cNvPr id="9220" name="Picture 5" descr="ANd9GcRGYgPFF0yrwfIaSClk5pPtsR6oBeHNyh1jIRa86f7PqBBCd1_h">
            <a:extLst>
              <a:ext uri="{FF2B5EF4-FFF2-40B4-BE49-F238E27FC236}">
                <a16:creationId xmlns:a16="http://schemas.microsoft.com/office/drawing/2014/main" id="{4662701F-F76E-4C1B-A68C-008174BE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37" y="4139444"/>
            <a:ext cx="3407168" cy="25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7EA749E-E77E-428D-8625-A4A50357E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es-ES" altLang="es-ES" dirty="0"/>
              <a:t>LAS FUENTES HISTÓRICAS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C0661BA-02BF-4158-88A0-721776BFF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0244" name="Picture 5" descr="20070717klphisuni_1">
            <a:extLst>
              <a:ext uri="{FF2B5EF4-FFF2-40B4-BE49-F238E27FC236}">
                <a16:creationId xmlns:a16="http://schemas.microsoft.com/office/drawing/2014/main" id="{E7BACBE4-0F06-4610-8AE5-774B4687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54157"/>
            <a:ext cx="8248650" cy="57212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D47098-6BF3-460A-89D1-C0404D8EE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3014"/>
          </a:xfrm>
        </p:spPr>
        <p:txBody>
          <a:bodyPr/>
          <a:lstStyle/>
          <a:p>
            <a:r>
              <a:rPr lang="es-ES" altLang="es-ES" b="1" dirty="0"/>
              <a:t>LAS FUENTES HISTÓRICAS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3659DBF-85BF-4879-9FF9-499EDA5D5B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86678"/>
            <a:ext cx="8229600" cy="5496684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dirty="0"/>
              <a:t>Algunas fuentes históricas:</a:t>
            </a:r>
          </a:p>
        </p:txBody>
      </p:sp>
      <p:pic>
        <p:nvPicPr>
          <p:cNvPr id="11268" name="Picture 5" descr="20070717klphisuni_36">
            <a:extLst>
              <a:ext uri="{FF2B5EF4-FFF2-40B4-BE49-F238E27FC236}">
                <a16:creationId xmlns:a16="http://schemas.microsoft.com/office/drawing/2014/main" id="{A3B001F5-27BC-4F2F-99D6-5E21683C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69850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9BD058-3FDC-41A5-9C8B-29C76AFD3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fuentes históricas.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E10C3F7-DF18-4CE5-BD90-82DF74498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/>
              <a:t>Algunas fuentes históricas:</a:t>
            </a:r>
          </a:p>
          <a:p>
            <a:endParaRPr lang="es-ES" altLang="es-ES"/>
          </a:p>
        </p:txBody>
      </p:sp>
      <p:pic>
        <p:nvPicPr>
          <p:cNvPr id="12292" name="Picture 5" descr="gua-mini-libro-r-but">
            <a:extLst>
              <a:ext uri="{FF2B5EF4-FFF2-40B4-BE49-F238E27FC236}">
                <a16:creationId xmlns:a16="http://schemas.microsoft.com/office/drawing/2014/main" id="{C0F9B908-427C-437E-8B8A-19E024A4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36718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Grabado">
            <a:extLst>
              <a:ext uri="{FF2B5EF4-FFF2-40B4-BE49-F238E27FC236}">
                <a16:creationId xmlns:a16="http://schemas.microsoft.com/office/drawing/2014/main" id="{2EB24111-8153-4643-A47C-D9DE0F71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74491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ANd9GcRV4eoZMedOSInYAm6lgNVoj6EXI65PdU8BVSpJyuDkNMRfGVnM3Q">
            <a:extLst>
              <a:ext uri="{FF2B5EF4-FFF2-40B4-BE49-F238E27FC236}">
                <a16:creationId xmlns:a16="http://schemas.microsoft.com/office/drawing/2014/main" id="{DEFBD517-7929-4AFA-83D3-2FC19287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38700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7C9296-C61D-4EEC-BDA0-8D11C3968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fuentes históricas.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C9222B7-2AFC-41E5-A978-6944C9EDA1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/>
              <a:t>Algunas fuentes históricas:</a:t>
            </a:r>
          </a:p>
        </p:txBody>
      </p:sp>
      <p:pic>
        <p:nvPicPr>
          <p:cNvPr id="13316" name="Picture 5" descr="ANd9GcTtuQn9bZetda1Ig2AKMVczq_F4XQgCYN8gxH9Nx4XhS1cCc2em">
            <a:extLst>
              <a:ext uri="{FF2B5EF4-FFF2-40B4-BE49-F238E27FC236}">
                <a16:creationId xmlns:a16="http://schemas.microsoft.com/office/drawing/2014/main" id="{2BF9D26C-523D-4779-9F99-9D65B0DB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28082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ANd9GcTNK3xhJ03-EWyZSbCbEZMKVz0ygR6A9rk4TV_c6FV8mkeiJ8leFg">
            <a:extLst>
              <a:ext uri="{FF2B5EF4-FFF2-40B4-BE49-F238E27FC236}">
                <a16:creationId xmlns:a16="http://schemas.microsoft.com/office/drawing/2014/main" id="{B45B4E28-5930-4D41-A509-EAA5DA2B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3960812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ANd9GcTlghOFy0DQwR_10neMpDapWAZZR42TDDL91PRSpbgkD1arkXeF">
            <a:extLst>
              <a:ext uri="{FF2B5EF4-FFF2-40B4-BE49-F238E27FC236}">
                <a16:creationId xmlns:a16="http://schemas.microsoft.com/office/drawing/2014/main" id="{350E4B81-9FB4-4AAC-9BC2-00CAB6D6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35274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2A1F2C8-9C86-4979-B0E6-AFD6EE92D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6266"/>
          </a:xfrm>
        </p:spPr>
        <p:txBody>
          <a:bodyPr/>
          <a:lstStyle/>
          <a:p>
            <a:r>
              <a:rPr lang="es-ES" altLang="es-ES" dirty="0"/>
              <a:t>LAS GRANDES ETAPAS HISTORICAS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F7C34AD-D6BD-47BF-B753-E287DA406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altLang="es-ES" sz="2800" b="1" dirty="0">
              <a:solidFill>
                <a:srgbClr val="FF9933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altLang="es-ES" sz="2800" b="1" dirty="0">
              <a:solidFill>
                <a:srgbClr val="FF9933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altLang="es-ES" sz="2800" b="1" dirty="0">
              <a:solidFill>
                <a:srgbClr val="FF9933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altLang="es-ES" sz="2800" b="1" dirty="0">
              <a:solidFill>
                <a:srgbClr val="FF9933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es-ES" sz="2800" b="1" dirty="0"/>
              <a:t>Prehistoria.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es-ES" sz="2800" b="1" dirty="0"/>
              <a:t>Edad Antigua.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es-ES" sz="2800" b="1" dirty="0"/>
              <a:t>Edad Media.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es-ES" sz="2800" b="1" dirty="0"/>
              <a:t>Edad Moderna.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es-ES" sz="2800" b="1" dirty="0"/>
              <a:t>Edad Contemporánea.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es-ES" sz="2800" dirty="0"/>
              <a:t>¿Era Digital?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altLang="es-ES" sz="2800" b="1" dirty="0">
              <a:solidFill>
                <a:srgbClr val="FF9933"/>
              </a:solidFill>
            </a:endParaRPr>
          </a:p>
        </p:txBody>
      </p:sp>
      <p:pic>
        <p:nvPicPr>
          <p:cNvPr id="14340" name="Picture 5" descr="ejecrondivision-de-la-historia">
            <a:extLst>
              <a:ext uri="{FF2B5EF4-FFF2-40B4-BE49-F238E27FC236}">
                <a16:creationId xmlns:a16="http://schemas.microsoft.com/office/drawing/2014/main" id="{36F7B5FE-557C-4B2C-AEA2-35D97F07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112491"/>
            <a:ext cx="1585912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>
            <a:extLst>
              <a:ext uri="{FF2B5EF4-FFF2-40B4-BE49-F238E27FC236}">
                <a16:creationId xmlns:a16="http://schemas.microsoft.com/office/drawing/2014/main" id="{FFBB98D4-A5D3-4F26-AE2D-AD31A0BB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5" y="1196975"/>
            <a:ext cx="7465323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Los historiadores dividen la historia en varias etapas o periodos. Presta atención, porque éste será un aprendizaje que te servirá para toda tu vida: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CED46B2-DFA2-4A63-8911-A4F57F486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8B0BCE4-37CE-465E-8D0F-4818426A5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PREHISTORIA:</a:t>
            </a:r>
          </a:p>
          <a:p>
            <a:pPr>
              <a:buFontTx/>
              <a:buNone/>
            </a:pPr>
            <a:r>
              <a:rPr lang="es-ES" altLang="es-ES"/>
              <a:t>Se subdivide en tres periodos:</a:t>
            </a:r>
          </a:p>
          <a:p>
            <a:r>
              <a:rPr lang="es-ES" altLang="es-ES"/>
              <a:t>Paleolítico.</a:t>
            </a:r>
          </a:p>
          <a:p>
            <a:r>
              <a:rPr lang="es-ES" altLang="es-ES"/>
              <a:t>Neolítico.</a:t>
            </a:r>
          </a:p>
          <a:p>
            <a:r>
              <a:rPr lang="es-ES" altLang="es-ES"/>
              <a:t>Edad de los Metales.</a:t>
            </a:r>
          </a:p>
        </p:txBody>
      </p:sp>
      <p:pic>
        <p:nvPicPr>
          <p:cNvPr id="15364" name="Picture 5" descr="ANd9GcSB4-0bmxCbbmI1QCvu4_bTsuWnJgGYR_x9-6me5VUi2vRrbpF9">
            <a:extLst>
              <a:ext uri="{FF2B5EF4-FFF2-40B4-BE49-F238E27FC236}">
                <a16:creationId xmlns:a16="http://schemas.microsoft.com/office/drawing/2014/main" id="{7BF76647-4800-4AE2-98DC-F6EB00EA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3240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ANd9GcS6c2qSY7ovIha_Kvm-jg8dwH5TwBeKQkA96CoWUJStBqegkYlskw">
            <a:extLst>
              <a:ext uri="{FF2B5EF4-FFF2-40B4-BE49-F238E27FC236}">
                <a16:creationId xmlns:a16="http://schemas.microsoft.com/office/drawing/2014/main" id="{19143198-1090-45CD-A2FF-C897ED16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59313"/>
            <a:ext cx="35274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d9GcR36l3v4LTVX2cPeZxWyXq8fM7j0auKl7wAxWGlWgl-Vvjjbp3r">
            <a:extLst>
              <a:ext uri="{FF2B5EF4-FFF2-40B4-BE49-F238E27FC236}">
                <a16:creationId xmlns:a16="http://schemas.microsoft.com/office/drawing/2014/main" id="{5B67D625-B3EB-46EE-B085-8F03DE10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18063"/>
            <a:ext cx="31686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MX" sz="6000" b="1" dirty="0">
                <a:cs typeface="Arial" panose="020B0604020202020204" pitchFamily="34" charset="0"/>
              </a:rPr>
              <a:t>OBJETIVO</a:t>
            </a:r>
            <a:br>
              <a:rPr lang="es-ES" altLang="es-MX" dirty="0">
                <a:cs typeface="Times New Roman" panose="02020603050405020304" pitchFamily="18" charset="0"/>
              </a:rPr>
            </a:br>
            <a:endParaRPr lang="es-ES" altLang="es-MX" dirty="0"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_tradnl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Adquirir las nociones básicas, que dan razón a la fundamentación de la historia, así como de la importancia que tiene su estudio para la explicación del presente.</a:t>
            </a:r>
            <a:endParaRPr lang="es-ES" altLang="es-MX" sz="4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414232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7BD7485-D348-483B-A2E7-15897DAE6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</a:t>
            </a:r>
            <a:r>
              <a:rPr lang="es-ES" altLang="es-E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BFED987-D5BE-49A7-AA37-11B43CF73F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PREHISTORIA:</a:t>
            </a:r>
          </a:p>
          <a:p>
            <a:pPr>
              <a:buFontTx/>
              <a:buNone/>
            </a:pPr>
            <a:r>
              <a:rPr lang="es-ES" altLang="es-ES"/>
              <a:t>La Prehistoria es la etapa histórica más larga, abarcando más de 3 millones de años. Es una etapa en la que no se conocía la escritura.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29EFAED-3704-4340-A98B-BFCDCEE1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92600"/>
            <a:ext cx="2447925" cy="1744663"/>
          </a:xfrm>
          <a:prstGeom prst="rect">
            <a:avLst/>
          </a:prstGeom>
          <a:gradFill rotWithShape="1"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gamma/>
                  <a:shade val="46275"/>
                  <a:invGamma/>
                  <a:alpha val="56000"/>
                </a:scheme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Aparición del ser humano.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(2 </a:t>
            </a:r>
            <a:r>
              <a:rPr kumimoji="0" lang="es-ES" alt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ó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 millones de años a.C.)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19F7B739-1641-498E-9F9A-127AFC52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437063"/>
            <a:ext cx="2447925" cy="1379537"/>
          </a:xfrm>
          <a:prstGeom prst="rect">
            <a:avLst/>
          </a:prstGeom>
          <a:gradFill rotWithShape="1"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gamma/>
                  <a:shade val="46275"/>
                  <a:invGamma/>
                  <a:alpha val="56000"/>
                </a:scheme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Aparición de la escritura.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(3500 a.C.)</a:t>
            </a: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350C2E3D-E5D5-4E98-B3A3-971A2F49E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5157788"/>
            <a:ext cx="26638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AC7B8D-1626-4532-B3A9-465B24C8C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385"/>
            <a:ext cx="8229600" cy="1143000"/>
          </a:xfrm>
        </p:spPr>
        <p:txBody>
          <a:bodyPr/>
          <a:lstStyle/>
          <a:p>
            <a:r>
              <a:rPr lang="es-ES" altLang="es-ES"/>
              <a:t>Las grandes etapas históricas</a:t>
            </a:r>
            <a:r>
              <a:rPr lang="es-ES" altLang="es-E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18CDB04-FCA3-4ADE-A604-C7A6208482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>
                <a:solidFill>
                  <a:srgbClr val="FF9933"/>
                </a:solidFill>
              </a:rPr>
              <a:t>PREHISTORIA:</a:t>
            </a:r>
          </a:p>
        </p:txBody>
      </p:sp>
      <p:pic>
        <p:nvPicPr>
          <p:cNvPr id="17412" name="Picture 5" descr="foto_prehistoria_4">
            <a:extLst>
              <a:ext uri="{FF2B5EF4-FFF2-40B4-BE49-F238E27FC236}">
                <a16:creationId xmlns:a16="http://schemas.microsoft.com/office/drawing/2014/main" id="{CB70D03D-2E17-480F-AF64-79AF26BF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50403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ANd9GcSlN9usy4yjn825JyyZyBYuHWQ-Gvi-Bh_Vxtt-IipeNaVSNsGeig">
            <a:extLst>
              <a:ext uri="{FF2B5EF4-FFF2-40B4-BE49-F238E27FC236}">
                <a16:creationId xmlns:a16="http://schemas.microsoft.com/office/drawing/2014/main" id="{6E9229E7-70E4-4717-922C-78CC702A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6338"/>
            <a:ext cx="23145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Freeform 8">
            <a:extLst>
              <a:ext uri="{FF2B5EF4-FFF2-40B4-BE49-F238E27FC236}">
                <a16:creationId xmlns:a16="http://schemas.microsoft.com/office/drawing/2014/main" id="{F0EAF126-788A-48CF-BB5B-0F27B3DC3167}"/>
              </a:ext>
            </a:extLst>
          </p:cNvPr>
          <p:cNvSpPr>
            <a:spLocks/>
          </p:cNvSpPr>
          <p:nvPr/>
        </p:nvSpPr>
        <p:spPr bwMode="auto">
          <a:xfrm>
            <a:off x="2268538" y="4581525"/>
            <a:ext cx="4248150" cy="1524000"/>
          </a:xfrm>
          <a:custGeom>
            <a:avLst/>
            <a:gdLst>
              <a:gd name="T0" fmla="*/ 0 w 2676"/>
              <a:gd name="T1" fmla="*/ 0 h 960"/>
              <a:gd name="T2" fmla="*/ 2147483647 w 2676"/>
              <a:gd name="T3" fmla="*/ 2056447500 h 960"/>
              <a:gd name="T4" fmla="*/ 2147483647 w 2676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76" h="960">
                <a:moveTo>
                  <a:pt x="0" y="0"/>
                </a:moveTo>
                <a:cubicBezTo>
                  <a:pt x="207" y="336"/>
                  <a:pt x="415" y="672"/>
                  <a:pt x="861" y="816"/>
                </a:cubicBezTo>
                <a:cubicBezTo>
                  <a:pt x="1307" y="960"/>
                  <a:pt x="2381" y="854"/>
                  <a:pt x="2676" y="8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5" name="Freeform 10">
            <a:extLst>
              <a:ext uri="{FF2B5EF4-FFF2-40B4-BE49-F238E27FC236}">
                <a16:creationId xmlns:a16="http://schemas.microsoft.com/office/drawing/2014/main" id="{407BE7B1-F7B1-41A6-BE88-AEF1DADA7ECE}"/>
              </a:ext>
            </a:extLst>
          </p:cNvPr>
          <p:cNvSpPr>
            <a:spLocks/>
          </p:cNvSpPr>
          <p:nvPr/>
        </p:nvSpPr>
        <p:spPr bwMode="auto">
          <a:xfrm>
            <a:off x="2555875" y="4581525"/>
            <a:ext cx="3887788" cy="1392238"/>
          </a:xfrm>
          <a:custGeom>
            <a:avLst/>
            <a:gdLst>
              <a:gd name="T0" fmla="*/ 685482588 w 2449"/>
              <a:gd name="T1" fmla="*/ 0 h 877"/>
              <a:gd name="T2" fmla="*/ 914817630 w 2449"/>
              <a:gd name="T3" fmla="*/ 1943041960 h 877"/>
              <a:gd name="T4" fmla="*/ 2147483647 w 2449"/>
              <a:gd name="T5" fmla="*/ 1600300587 h 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49" h="877">
                <a:moveTo>
                  <a:pt x="272" y="0"/>
                </a:moveTo>
                <a:cubicBezTo>
                  <a:pt x="136" y="332"/>
                  <a:pt x="0" y="665"/>
                  <a:pt x="363" y="771"/>
                </a:cubicBezTo>
                <a:cubicBezTo>
                  <a:pt x="726" y="877"/>
                  <a:pt x="1587" y="756"/>
                  <a:pt x="2449" y="63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1D9B123-8501-4D05-A834-990E0A010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</a:t>
            </a:r>
            <a:r>
              <a:rPr lang="es-ES" altLang="es-E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02C7688-9A9C-401E-949C-297EB88CF7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EDAD ANTIGUA:</a:t>
            </a:r>
          </a:p>
          <a:p>
            <a:pPr>
              <a:buFontTx/>
              <a:buNone/>
            </a:pPr>
            <a:r>
              <a:rPr lang="es-ES" altLang="es-ES"/>
              <a:t>Es una etapa muy importante para nuestra cultura, ya que se desarrollaron culturas como la griega, romana, ibérica, fenicia…que son nuestras raíces culturales. Abarca los siguientes años: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C0276788-1631-4010-B7CD-E5CDE69B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2520950" cy="15970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Invención de la escritura.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(3500 a.C.)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F57E5CBF-8879-49E9-9707-0B65F8C5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941888"/>
            <a:ext cx="3240088" cy="15970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Caída del Imperio Romano.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(474 d.C.)</a:t>
            </a: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C1C95EB6-8EA5-439F-954D-BC19CAB76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5589588"/>
            <a:ext cx="2160587" cy="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29225A5A-9647-479A-BAD4-A8353930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92825"/>
            <a:ext cx="1871663" cy="649288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este periodo se produjo el nacimiento de Cristo (año 0 </a:t>
            </a:r>
            <a:r>
              <a:rPr kumimoji="0" lang="es-ES" alt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ó</a:t>
            </a:r>
            <a:r>
              <a:rPr kumimoji="0" lang="es-ES" alt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1)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1439A5BD-DFDD-448B-A9C5-D9B43CFD0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661025"/>
            <a:ext cx="0" cy="43180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384CABB-D992-4A28-A469-233C18916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4719C07-C0D2-4A2C-9485-3A9C84FF1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EDAD ANTIGUA:</a:t>
            </a:r>
          </a:p>
          <a:p>
            <a:endParaRPr lang="es-ES" altLang="es-ES"/>
          </a:p>
        </p:txBody>
      </p:sp>
      <p:pic>
        <p:nvPicPr>
          <p:cNvPr id="19460" name="Picture 4" descr="ANd9GcSlN9usy4yjn825JyyZyBYuHWQ-Gvi-Bh_Vxtt-IipeNaVSNsGeig">
            <a:extLst>
              <a:ext uri="{FF2B5EF4-FFF2-40B4-BE49-F238E27FC236}">
                <a16:creationId xmlns:a16="http://schemas.microsoft.com/office/drawing/2014/main" id="{F257DCA2-DD2C-467C-9858-C240E0F0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0685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aida-imperio-romano">
            <a:extLst>
              <a:ext uri="{FF2B5EF4-FFF2-40B4-BE49-F238E27FC236}">
                <a16:creationId xmlns:a16="http://schemas.microsoft.com/office/drawing/2014/main" id="{D675C8ED-74D3-4F17-9703-3E837DBC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65588"/>
            <a:ext cx="37941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ANd9GcT53wNwJwyJdVM4FMD9Qow3Gc6OpADMeVb5EWkF2X3F4q2mtqZd">
            <a:extLst>
              <a:ext uri="{FF2B5EF4-FFF2-40B4-BE49-F238E27FC236}">
                <a16:creationId xmlns:a16="http://schemas.microsoft.com/office/drawing/2014/main" id="{859BC033-5358-4DBB-8B34-1370C54F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Freeform 10">
            <a:extLst>
              <a:ext uri="{FF2B5EF4-FFF2-40B4-BE49-F238E27FC236}">
                <a16:creationId xmlns:a16="http://schemas.microsoft.com/office/drawing/2014/main" id="{B06EFB6D-6444-4CF3-B2DE-B908AB62FC47}"/>
              </a:ext>
            </a:extLst>
          </p:cNvPr>
          <p:cNvSpPr>
            <a:spLocks/>
          </p:cNvSpPr>
          <p:nvPr/>
        </p:nvSpPr>
        <p:spPr bwMode="auto">
          <a:xfrm>
            <a:off x="4140200" y="3573463"/>
            <a:ext cx="2952750" cy="1966912"/>
          </a:xfrm>
          <a:custGeom>
            <a:avLst/>
            <a:gdLst>
              <a:gd name="T0" fmla="*/ 2147483647 w 1860"/>
              <a:gd name="T1" fmla="*/ 0 h 1239"/>
              <a:gd name="T2" fmla="*/ 2147483647 w 1860"/>
              <a:gd name="T3" fmla="*/ 2147483647 h 1239"/>
              <a:gd name="T4" fmla="*/ 0 w 1860"/>
              <a:gd name="T5" fmla="*/ 2147483647 h 12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0" h="1239">
                <a:moveTo>
                  <a:pt x="1860" y="0"/>
                </a:moveTo>
                <a:cubicBezTo>
                  <a:pt x="1810" y="423"/>
                  <a:pt x="1761" y="847"/>
                  <a:pt x="1451" y="1043"/>
                </a:cubicBezTo>
                <a:cubicBezTo>
                  <a:pt x="1141" y="1239"/>
                  <a:pt x="242" y="1156"/>
                  <a:pt x="0" y="1179"/>
                </a:cubicBezTo>
              </a:path>
            </a:pathLst>
          </a:cu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464" name="Picture 12" descr="ANd9GcR1KIAXmskY2IUT_1li5iVa1h-lgM-uwqkqWoqafeEsOZ8H_prE">
            <a:extLst>
              <a:ext uri="{FF2B5EF4-FFF2-40B4-BE49-F238E27FC236}">
                <a16:creationId xmlns:a16="http://schemas.microsoft.com/office/drawing/2014/main" id="{0DFE2914-2195-41BF-BC50-691DA84E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661025"/>
            <a:ext cx="9239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Line 13">
            <a:extLst>
              <a:ext uri="{FF2B5EF4-FFF2-40B4-BE49-F238E27FC236}">
                <a16:creationId xmlns:a16="http://schemas.microsoft.com/office/drawing/2014/main" id="{C90802D5-D51D-441A-8E9A-BFAADFDE3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5373688"/>
            <a:ext cx="360363" cy="503237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2AAB45F-8E9C-42AE-B6F4-F4BEC6F7D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históricas.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FEC167-53F8-4856-BE73-4D81BD643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EDAD MEDIA:</a:t>
            </a:r>
          </a:p>
          <a:p>
            <a:pPr>
              <a:buFontTx/>
              <a:buNone/>
            </a:pPr>
            <a:r>
              <a:rPr lang="es-ES" altLang="es-ES"/>
              <a:t>Es la etapa histórica de los castillos feudales, los caballeros, las batallas entre musulmanes y cristianos, las catedrales góticas…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138256A5-4480-40A8-BEBF-E97BF44B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437063"/>
            <a:ext cx="2952750" cy="20240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Caída del Imperio Romano.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(476 d. C.)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72D7CEE-1913-4E7C-9B29-26FEF831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437063"/>
            <a:ext cx="2952750" cy="1597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Caída de Constantinopla.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(1453 d. C.)</a:t>
            </a: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862352E7-89A7-43DD-B205-E11846CD3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5157788"/>
            <a:ext cx="19446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2444BB93-10EF-48DB-82C8-02FDE268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216650"/>
            <a:ext cx="3563938" cy="663575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 otros es el Descubrimiento de América (1492 d.C.)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6BE964F-6A9F-424E-A182-159D4461B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</a:t>
            </a:r>
            <a:r>
              <a:rPr lang="es-ES" altLang="es-E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214DDC5-9D17-44C8-B439-0A5DC23C1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EDAD MEDIA:</a:t>
            </a:r>
          </a:p>
          <a:p>
            <a:endParaRPr lang="es-ES" altLang="es-ES"/>
          </a:p>
        </p:txBody>
      </p:sp>
      <p:pic>
        <p:nvPicPr>
          <p:cNvPr id="21508" name="Picture 4" descr="caida-imperio-romano">
            <a:extLst>
              <a:ext uri="{FF2B5EF4-FFF2-40B4-BE49-F238E27FC236}">
                <a16:creationId xmlns:a16="http://schemas.microsoft.com/office/drawing/2014/main" id="{74737CD8-C29A-4E70-BC3D-0868F741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7941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ANd9GcT53wNwJwyJdVM4FMD9Qow3Gc6OpADMeVb5EWkF2X3F4q2mtqZd">
            <a:extLst>
              <a:ext uri="{FF2B5EF4-FFF2-40B4-BE49-F238E27FC236}">
                <a16:creationId xmlns:a16="http://schemas.microsoft.com/office/drawing/2014/main" id="{1CFB2D77-5DA8-446D-8F8C-AA9454F9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17287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n13e">
            <a:extLst>
              <a:ext uri="{FF2B5EF4-FFF2-40B4-BE49-F238E27FC236}">
                <a16:creationId xmlns:a16="http://schemas.microsoft.com/office/drawing/2014/main" id="{D7DF81FA-554F-4C91-A879-6B06E338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19600"/>
            <a:ext cx="31670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ANd9GcQB17H04sKLhSOWv3uuZEQ8GtvZsIRGqrYV_ygENgdswEIPkZ6L1g">
            <a:extLst>
              <a:ext uri="{FF2B5EF4-FFF2-40B4-BE49-F238E27FC236}">
                <a16:creationId xmlns:a16="http://schemas.microsoft.com/office/drawing/2014/main" id="{7C77069A-7C9E-4AE4-B9F2-E156142C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0161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Freeform 10">
            <a:extLst>
              <a:ext uri="{FF2B5EF4-FFF2-40B4-BE49-F238E27FC236}">
                <a16:creationId xmlns:a16="http://schemas.microsoft.com/office/drawing/2014/main" id="{CE95D35A-6D4A-4154-8C47-38983B73D9AF}"/>
              </a:ext>
            </a:extLst>
          </p:cNvPr>
          <p:cNvSpPr>
            <a:spLocks/>
          </p:cNvSpPr>
          <p:nvPr/>
        </p:nvSpPr>
        <p:spPr bwMode="auto">
          <a:xfrm>
            <a:off x="3276600" y="3933825"/>
            <a:ext cx="3227388" cy="1871663"/>
          </a:xfrm>
          <a:custGeom>
            <a:avLst/>
            <a:gdLst>
              <a:gd name="T0" fmla="*/ 2147483647 w 2033"/>
              <a:gd name="T1" fmla="*/ 0 h 1179"/>
              <a:gd name="T2" fmla="*/ 2147483647 w 2033"/>
              <a:gd name="T3" fmla="*/ 2147483647 h 1179"/>
              <a:gd name="T4" fmla="*/ 0 w 2033"/>
              <a:gd name="T5" fmla="*/ 2147483647 h 1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33" h="1179">
                <a:moveTo>
                  <a:pt x="1859" y="0"/>
                </a:moveTo>
                <a:cubicBezTo>
                  <a:pt x="1946" y="355"/>
                  <a:pt x="2033" y="710"/>
                  <a:pt x="1723" y="907"/>
                </a:cubicBezTo>
                <a:cubicBezTo>
                  <a:pt x="1413" y="1104"/>
                  <a:pt x="295" y="1134"/>
                  <a:pt x="0" y="11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3" name="Freeform 11">
            <a:extLst>
              <a:ext uri="{FF2B5EF4-FFF2-40B4-BE49-F238E27FC236}">
                <a16:creationId xmlns:a16="http://schemas.microsoft.com/office/drawing/2014/main" id="{905AA3BF-CFED-4650-88B6-1E34FD98FB50}"/>
              </a:ext>
            </a:extLst>
          </p:cNvPr>
          <p:cNvSpPr>
            <a:spLocks/>
          </p:cNvSpPr>
          <p:nvPr/>
        </p:nvSpPr>
        <p:spPr bwMode="auto">
          <a:xfrm>
            <a:off x="3276600" y="3284538"/>
            <a:ext cx="3454400" cy="1873250"/>
          </a:xfrm>
          <a:custGeom>
            <a:avLst/>
            <a:gdLst>
              <a:gd name="T0" fmla="*/ 2147483647 w 2176"/>
              <a:gd name="T1" fmla="*/ 0 h 1180"/>
              <a:gd name="T2" fmla="*/ 2147483647 w 2176"/>
              <a:gd name="T3" fmla="*/ 2147483647 h 1180"/>
              <a:gd name="T4" fmla="*/ 0 w 2176"/>
              <a:gd name="T5" fmla="*/ 2147483647 h 11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" h="1180">
                <a:moveTo>
                  <a:pt x="1905" y="0"/>
                </a:moveTo>
                <a:cubicBezTo>
                  <a:pt x="2040" y="332"/>
                  <a:pt x="2176" y="665"/>
                  <a:pt x="1859" y="862"/>
                </a:cubicBezTo>
                <a:cubicBezTo>
                  <a:pt x="1542" y="1059"/>
                  <a:pt x="771" y="1119"/>
                  <a:pt x="0" y="1180"/>
                </a:cubicBezTo>
              </a:path>
            </a:pathLst>
          </a:custGeom>
          <a:noFill/>
          <a:ln w="666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514" name="Picture 13" descr="ANd9GcRGy3bg3dzsFtawAoPX7A32itvJXvBDmWc-5QO5823chy23CgLNbw">
            <a:extLst>
              <a:ext uri="{FF2B5EF4-FFF2-40B4-BE49-F238E27FC236}">
                <a16:creationId xmlns:a16="http://schemas.microsoft.com/office/drawing/2014/main" id="{186FE022-532C-456D-AF7C-C8D556E5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73688"/>
            <a:ext cx="10414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14">
            <a:extLst>
              <a:ext uri="{FF2B5EF4-FFF2-40B4-BE49-F238E27FC236}">
                <a16:creationId xmlns:a16="http://schemas.microsoft.com/office/drawing/2014/main" id="{B6A285D9-9FEA-4907-B4EF-C3EF6B17D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6092825"/>
            <a:ext cx="10795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B757DB2-B3EA-48E4-B627-342137818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</a:t>
            </a:r>
            <a:r>
              <a:rPr lang="es-ES" altLang="es-E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A3DCCF3-1A33-4076-B509-36D2862A90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791" y="1600200"/>
            <a:ext cx="8435009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s-ES" altLang="es-ES" b="1" dirty="0"/>
              <a:t>EDAD MODERNA.</a:t>
            </a:r>
          </a:p>
          <a:p>
            <a:pPr>
              <a:buFontTx/>
              <a:buNone/>
            </a:pPr>
            <a:r>
              <a:rPr lang="es-ES" altLang="es-ES" dirty="0"/>
              <a:t>Es una época de grandes cambios culturales y avances, con grandes artistas como Leonardo Da Vinci, Miguel Ángel…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BDC7B3E0-9729-4A49-B986-74E11E824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21163"/>
            <a:ext cx="2808287" cy="1597025"/>
          </a:xfrm>
          <a:prstGeom prst="rect">
            <a:avLst/>
          </a:prstGeom>
          <a:gradFill rotWithShape="1">
            <a:gsLst>
              <a:gs pos="0">
                <a:schemeClr val="bg1">
                  <a:alpha val="10001"/>
                </a:schemeClr>
              </a:gs>
              <a:gs pos="100000">
                <a:schemeClr val="bg1">
                  <a:gamma/>
                  <a:shade val="46275"/>
                  <a:invGamma/>
                  <a:alpha val="3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Caída de Constantinopla.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(1453 d.C.)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B1467AF8-5959-486F-9BF3-2AB29963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221163"/>
            <a:ext cx="2808287" cy="1597025"/>
          </a:xfrm>
          <a:prstGeom prst="rect">
            <a:avLst/>
          </a:prstGeom>
          <a:gradFill rotWithShape="1">
            <a:gsLst>
              <a:gs pos="0">
                <a:schemeClr val="bg1">
                  <a:alpha val="10001"/>
                </a:schemeClr>
              </a:gs>
              <a:gs pos="100000">
                <a:schemeClr val="bg1">
                  <a:gamma/>
                  <a:shade val="46275"/>
                  <a:invGamma/>
                  <a:alpha val="3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Revolución Francesa.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(1789 d.C.)</a:t>
            </a:r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2E48C5F0-39AA-47E1-83AC-990AD1563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941888"/>
            <a:ext cx="19446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C849AFB-5DC1-4462-93A0-CAC2AE8EA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</a:t>
            </a:r>
            <a:r>
              <a:rPr lang="es-ES" altLang="es-E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284CB96-BDEC-4BEC-BE89-251B27A95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EDAD MODERNA.</a:t>
            </a:r>
          </a:p>
          <a:p>
            <a:endParaRPr lang="es-ES" altLang="es-ES"/>
          </a:p>
        </p:txBody>
      </p:sp>
      <p:pic>
        <p:nvPicPr>
          <p:cNvPr id="23556" name="Picture 4" descr="n13e">
            <a:extLst>
              <a:ext uri="{FF2B5EF4-FFF2-40B4-BE49-F238E27FC236}">
                <a16:creationId xmlns:a16="http://schemas.microsoft.com/office/drawing/2014/main" id="{7DB997B7-D81B-41B3-8F6C-45C09796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167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ANd9GcQB17H04sKLhSOWv3uuZEQ8GtvZsIRGqrYV_ygENgdswEIPkZ6L1g">
            <a:extLst>
              <a:ext uri="{FF2B5EF4-FFF2-40B4-BE49-F238E27FC236}">
                <a16:creationId xmlns:a16="http://schemas.microsoft.com/office/drawing/2014/main" id="{7551B240-A4D8-41C9-BFEE-578DBD7C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20161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la-libertad-guiando-al-pueblo1">
            <a:extLst>
              <a:ext uri="{FF2B5EF4-FFF2-40B4-BE49-F238E27FC236}">
                <a16:creationId xmlns:a16="http://schemas.microsoft.com/office/drawing/2014/main" id="{246DDC09-57A7-46B6-9709-12BA2BF8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2416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Freeform 8">
            <a:extLst>
              <a:ext uri="{FF2B5EF4-FFF2-40B4-BE49-F238E27FC236}">
                <a16:creationId xmlns:a16="http://schemas.microsoft.com/office/drawing/2014/main" id="{5E7DC0DC-A54B-46D7-8964-B895D5210188}"/>
              </a:ext>
            </a:extLst>
          </p:cNvPr>
          <p:cNvSpPr>
            <a:spLocks/>
          </p:cNvSpPr>
          <p:nvPr/>
        </p:nvSpPr>
        <p:spPr bwMode="auto">
          <a:xfrm>
            <a:off x="3563938" y="3789363"/>
            <a:ext cx="3300412" cy="1727200"/>
          </a:xfrm>
          <a:custGeom>
            <a:avLst/>
            <a:gdLst>
              <a:gd name="T0" fmla="*/ 2147483647 w 2079"/>
              <a:gd name="T1" fmla="*/ 0 h 1088"/>
              <a:gd name="T2" fmla="*/ 2147483647 w 2079"/>
              <a:gd name="T3" fmla="*/ 2147483647 h 1088"/>
              <a:gd name="T4" fmla="*/ 0 w 2079"/>
              <a:gd name="T5" fmla="*/ 2147483647 h 10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9" h="1088">
                <a:moveTo>
                  <a:pt x="1860" y="0"/>
                </a:moveTo>
                <a:cubicBezTo>
                  <a:pt x="1969" y="340"/>
                  <a:pt x="2079" y="681"/>
                  <a:pt x="1769" y="862"/>
                </a:cubicBezTo>
                <a:cubicBezTo>
                  <a:pt x="1459" y="1043"/>
                  <a:pt x="295" y="1050"/>
                  <a:pt x="0" y="1088"/>
                </a:cubicBezTo>
              </a:path>
            </a:pathLst>
          </a:cu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782EBD-98C9-4A15-B8DE-91E56F254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514CAF4-2CDF-49A2-BC89-07588BF14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EDAD CONTEMPORÁNEA:</a:t>
            </a:r>
          </a:p>
          <a:p>
            <a:pPr>
              <a:buFontTx/>
              <a:buNone/>
            </a:pPr>
            <a:r>
              <a:rPr lang="es-ES" altLang="es-ES"/>
              <a:t>Es la etapa más reciente y en la que más cambios y revoluciones se han producido en el mundo, llegando hasta nuestros días.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86F2F6D-45F8-471B-9114-E4C20AAF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437063"/>
            <a:ext cx="2663825" cy="1597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Revolución francesa.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(1789 d. C.)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3EC0903A-1630-481E-9A63-8A890B6B0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365625"/>
            <a:ext cx="2303463" cy="1811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Actualidad.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96AD7D15-5E3B-4E12-8C68-8F88435A4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5300663"/>
            <a:ext cx="22320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BE422A4-7C0F-468F-8450-E6EADB134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Las grandes etapas históricas</a:t>
            </a:r>
            <a:r>
              <a:rPr lang="es-ES" altLang="es-E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F957D7C-8A00-4287-97D2-FA6261695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 b="1"/>
              <a:t>EDAD CONTEMPORÁNEA:</a:t>
            </a:r>
          </a:p>
          <a:p>
            <a:endParaRPr lang="es-ES" altLang="es-ES"/>
          </a:p>
        </p:txBody>
      </p:sp>
      <p:pic>
        <p:nvPicPr>
          <p:cNvPr id="25604" name="Picture 4" descr="la-libertad-guiando-al-pueblo1">
            <a:extLst>
              <a:ext uri="{FF2B5EF4-FFF2-40B4-BE49-F238E27FC236}">
                <a16:creationId xmlns:a16="http://schemas.microsoft.com/office/drawing/2014/main" id="{64757C61-0852-49B1-9858-133EA0457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2416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533_efaf62B4c5-los-rascacielos-se-siguen-levantando-en-panam">
            <a:extLst>
              <a:ext uri="{FF2B5EF4-FFF2-40B4-BE49-F238E27FC236}">
                <a16:creationId xmlns:a16="http://schemas.microsoft.com/office/drawing/2014/main" id="{E1AE9E8B-0AE8-4B11-8861-ADDB4389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312261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ANd9GcSYlVJYRIyDeZoAM9upE1YKytTB-ItpARfZM7YCCW6cj94fhyU75w">
            <a:extLst>
              <a:ext uri="{FF2B5EF4-FFF2-40B4-BE49-F238E27FC236}">
                <a16:creationId xmlns:a16="http://schemas.microsoft.com/office/drawing/2014/main" id="{B12E340F-98F6-499F-9B13-4E6B1639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Freeform 9">
            <a:extLst>
              <a:ext uri="{FF2B5EF4-FFF2-40B4-BE49-F238E27FC236}">
                <a16:creationId xmlns:a16="http://schemas.microsoft.com/office/drawing/2014/main" id="{53E86919-3EDC-469D-A07F-048996B1288C}"/>
              </a:ext>
            </a:extLst>
          </p:cNvPr>
          <p:cNvSpPr>
            <a:spLocks/>
          </p:cNvSpPr>
          <p:nvPr/>
        </p:nvSpPr>
        <p:spPr bwMode="auto">
          <a:xfrm>
            <a:off x="3348038" y="4797425"/>
            <a:ext cx="3455987" cy="1474788"/>
          </a:xfrm>
          <a:custGeom>
            <a:avLst/>
            <a:gdLst>
              <a:gd name="T0" fmla="*/ 0 w 2177"/>
              <a:gd name="T1" fmla="*/ 1713706831 h 929"/>
              <a:gd name="T2" fmla="*/ 2147483647 w 2177"/>
              <a:gd name="T3" fmla="*/ 2056448197 h 929"/>
              <a:gd name="T4" fmla="*/ 2147483647 w 2177"/>
              <a:gd name="T5" fmla="*/ 0 h 9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" h="929">
                <a:moveTo>
                  <a:pt x="0" y="680"/>
                </a:moveTo>
                <a:cubicBezTo>
                  <a:pt x="544" y="804"/>
                  <a:pt x="1088" y="929"/>
                  <a:pt x="1451" y="816"/>
                </a:cubicBezTo>
                <a:cubicBezTo>
                  <a:pt x="1814" y="703"/>
                  <a:pt x="1995" y="351"/>
                  <a:pt x="2177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4B1A984-ACA3-4617-A85F-982B1F676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865188"/>
          </a:xfrm>
        </p:spPr>
        <p:txBody>
          <a:bodyPr/>
          <a:lstStyle/>
          <a:p>
            <a:r>
              <a:rPr lang="es-ES" altLang="es-ES" b="1" dirty="0"/>
              <a:t>LA HISTORIA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5C51F1-3289-493F-8832-C07266A9E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68363"/>
            <a:ext cx="8229600" cy="5906293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sz="3600" b="1" dirty="0"/>
              <a:t>¿QUÉ ES?</a:t>
            </a:r>
          </a:p>
          <a:p>
            <a:pPr algn="just"/>
            <a:r>
              <a:rPr lang="es-ES" altLang="es-ES" dirty="0"/>
              <a:t>La historia es el estudio de los hechos del pasado.</a:t>
            </a:r>
          </a:p>
          <a:p>
            <a:pPr algn="just"/>
            <a:r>
              <a:rPr lang="es-ES" altLang="es-ES" dirty="0"/>
              <a:t>Se estudian grandes acontecimientos, formas de vida de la humanidad, cómo vivían los hombres en el pasado. Todo ello desde los orígenes del hombre hasta nuestros días.</a:t>
            </a:r>
          </a:p>
        </p:txBody>
      </p:sp>
      <p:pic>
        <p:nvPicPr>
          <p:cNvPr id="3076" name="Picture 5" descr="ANd9GcSuAYQ808kNgnnOAfX9vDBma2hR4j0odkooI6bN9-24ARqbXTeg">
            <a:extLst>
              <a:ext uri="{FF2B5EF4-FFF2-40B4-BE49-F238E27FC236}">
                <a16:creationId xmlns:a16="http://schemas.microsoft.com/office/drawing/2014/main" id="{39E4F416-5407-4E17-A86F-1321F52E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83343"/>
            <a:ext cx="13668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ANd9GcTnD78z9iyxMth7lc-vu76wz9YR1M8b0GujwYGS2TQUBrTKAEG5Fg">
            <a:extLst>
              <a:ext uri="{FF2B5EF4-FFF2-40B4-BE49-F238E27FC236}">
                <a16:creationId xmlns:a16="http://schemas.microsoft.com/office/drawing/2014/main" id="{C3C7AF69-A911-4F11-977B-C4B12463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6" y="4896609"/>
            <a:ext cx="14255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FF967-A886-44FD-9808-EB242EC9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62" y="529207"/>
            <a:ext cx="7886700" cy="904305"/>
          </a:xfrm>
        </p:spPr>
        <p:txBody>
          <a:bodyPr/>
          <a:lstStyle/>
          <a:p>
            <a:pPr algn="ctr"/>
            <a:r>
              <a:rPr lang="es-ES" dirty="0"/>
              <a:t>ACTIVIDADES A REALIZAR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BAE39A-C0B0-482F-AA9A-26AB4384F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91259"/>
            <a:ext cx="7886700" cy="3165820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</a:rPr>
              <a:t>TRABAJO CON NOTA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</a:rPr>
              <a:t>REVISA CON ATENCIÓN CADA UNA DE LAS ACTIVIDADES.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</a:rPr>
              <a:t>PUEDES COMPLEMENTAR LA INFORMACIÓN CON LA GUÍA ADJUNTA.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</a:rPr>
              <a:t>RESPONDE EN LOS ESPACIOS SEÑALADOS DENTRO DEL MISMO PPT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</a:rPr>
              <a:t>UNA VEZ TERMINADO, ENVÍA AL CORREO INDICADO.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tx1"/>
                </a:solidFill>
              </a:rPr>
              <a:t>FECHA DE ENTREGA: LUNES 30 DE MARZO 2020 VÍA CORREO ELECTRÓNICO, HASTA LAS 16:30 HRS. AL CORREO: </a:t>
            </a:r>
            <a:r>
              <a:rPr lang="es-ES" dirty="0">
                <a:hlinkClick r:id="rId2"/>
              </a:rPr>
              <a:t>joanahistorialab@Gmail.com</a:t>
            </a:r>
            <a:endParaRPr lang="es-E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69595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5E302BC-55E8-4C5A-AF4B-B9C8EEF2F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19853"/>
              </p:ext>
            </p:extLst>
          </p:nvPr>
        </p:nvGraphicFramePr>
        <p:xfrm>
          <a:off x="649356" y="244061"/>
          <a:ext cx="804406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4069">
                  <a:extLst>
                    <a:ext uri="{9D8B030D-6E8A-4147-A177-3AD203B41FA5}">
                      <a16:colId xmlns:a16="http://schemas.microsoft.com/office/drawing/2014/main" val="1864103791"/>
                    </a:ext>
                  </a:extLst>
                </a:gridCol>
              </a:tblGrid>
              <a:tr h="323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Explica cómo se clasifican las fuentes históricas.</a:t>
                      </a:r>
                      <a:endParaRPr lang="es-E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3565"/>
                  </a:ext>
                </a:extLst>
              </a:tr>
              <a:tr h="187567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596994"/>
                  </a:ext>
                </a:extLst>
              </a:tr>
            </a:tbl>
          </a:graphicData>
        </a:graphic>
      </p:graphicFrame>
      <p:graphicFrame>
        <p:nvGraphicFramePr>
          <p:cNvPr id="5" name="Tabla 11">
            <a:extLst>
              <a:ext uri="{FF2B5EF4-FFF2-40B4-BE49-F238E27FC236}">
                <a16:creationId xmlns:a16="http://schemas.microsoft.com/office/drawing/2014/main" id="{A672C57D-1AA8-416B-A413-485FA44F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33248"/>
              </p:ext>
            </p:extLst>
          </p:nvPr>
        </p:nvGraphicFramePr>
        <p:xfrm>
          <a:off x="1225826" y="3310393"/>
          <a:ext cx="669234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007">
                  <a:extLst>
                    <a:ext uri="{9D8B030D-6E8A-4147-A177-3AD203B41FA5}">
                      <a16:colId xmlns:a16="http://schemas.microsoft.com/office/drawing/2014/main" val="914476306"/>
                    </a:ext>
                  </a:extLst>
                </a:gridCol>
                <a:gridCol w="1849341">
                  <a:extLst>
                    <a:ext uri="{9D8B030D-6E8A-4147-A177-3AD203B41FA5}">
                      <a16:colId xmlns:a16="http://schemas.microsoft.com/office/drawing/2014/main" val="3895742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Descriptor de logro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Puntaje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No explica su clasificación.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5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Explica solo una parcialidad de la clasificación de las fuentes.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392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Explica de manera completa.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204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361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6B3BA0-822A-43A4-85A2-EEB4EADF1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34661"/>
              </p:ext>
            </p:extLst>
          </p:nvPr>
        </p:nvGraphicFramePr>
        <p:xfrm>
          <a:off x="483704" y="1669773"/>
          <a:ext cx="8024191" cy="4532244"/>
        </p:xfrm>
        <a:graphic>
          <a:graphicData uri="http://schemas.openxmlformats.org/drawingml/2006/table">
            <a:tbl>
              <a:tblPr firstRow="1" firstCol="1" bandRow="1"/>
              <a:tblGrid>
                <a:gridCol w="3979699">
                  <a:extLst>
                    <a:ext uri="{9D8B030D-6E8A-4147-A177-3AD203B41FA5}">
                      <a16:colId xmlns:a16="http://schemas.microsoft.com/office/drawing/2014/main" val="4119141291"/>
                    </a:ext>
                  </a:extLst>
                </a:gridCol>
                <a:gridCol w="4044492">
                  <a:extLst>
                    <a:ext uri="{9D8B030D-6E8A-4147-A177-3AD203B41FA5}">
                      <a16:colId xmlns:a16="http://schemas.microsoft.com/office/drawing/2014/main" val="3654050784"/>
                    </a:ext>
                  </a:extLst>
                </a:gridCol>
              </a:tblGrid>
              <a:tr h="4438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Libro de un autor.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809678"/>
                  </a:ext>
                </a:extLst>
              </a:tr>
              <a:tr h="9111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Relato de un sobreviviente de la Primera Guerra Mundial.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38611"/>
                  </a:ext>
                </a:extLst>
              </a:tr>
              <a:tr h="9111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Una foto de pirámides egipcias bajadas de internet.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079051"/>
                  </a:ext>
                </a:extLst>
              </a:tr>
              <a:tr h="4438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Un manual de Historia.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12316"/>
                  </a:ext>
                </a:extLst>
              </a:tr>
              <a:tr h="9111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Un resto fósil encontrado fuera de su yacimiento.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908544"/>
                  </a:ext>
                </a:extLst>
              </a:tr>
              <a:tr h="9111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Una moneda antigua otorgada por los familiares.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13143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93B0B54-4BE1-4FB9-8B69-B26229CCFAB8}"/>
              </a:ext>
            </a:extLst>
          </p:cNvPr>
          <p:cNvSpPr/>
          <p:nvPr/>
        </p:nvSpPr>
        <p:spPr>
          <a:xfrm>
            <a:off x="695738" y="228796"/>
            <a:ext cx="8024191" cy="1032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Clasifica las siguientes fuentes históricas en primarias o secundarias </a:t>
            </a:r>
            <a:r>
              <a:rPr lang="es-C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 PUNTOS).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9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AFB9E0-92B7-491E-BD50-45F70A5B3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14748"/>
              </p:ext>
            </p:extLst>
          </p:nvPr>
        </p:nvGraphicFramePr>
        <p:xfrm>
          <a:off x="666832" y="2248294"/>
          <a:ext cx="8145864" cy="2996590"/>
        </p:xfrm>
        <a:graphic>
          <a:graphicData uri="http://schemas.openxmlformats.org/drawingml/2006/table">
            <a:tbl>
              <a:tblPr firstRow="1" firstCol="1" bandRow="1"/>
              <a:tblGrid>
                <a:gridCol w="2036072">
                  <a:extLst>
                    <a:ext uri="{9D8B030D-6E8A-4147-A177-3AD203B41FA5}">
                      <a16:colId xmlns:a16="http://schemas.microsoft.com/office/drawing/2014/main" val="467302175"/>
                    </a:ext>
                  </a:extLst>
                </a:gridCol>
                <a:gridCol w="2036072">
                  <a:extLst>
                    <a:ext uri="{9D8B030D-6E8A-4147-A177-3AD203B41FA5}">
                      <a16:colId xmlns:a16="http://schemas.microsoft.com/office/drawing/2014/main" val="530295816"/>
                    </a:ext>
                  </a:extLst>
                </a:gridCol>
                <a:gridCol w="2036860">
                  <a:extLst>
                    <a:ext uri="{9D8B030D-6E8A-4147-A177-3AD203B41FA5}">
                      <a16:colId xmlns:a16="http://schemas.microsoft.com/office/drawing/2014/main" val="2331228873"/>
                    </a:ext>
                  </a:extLst>
                </a:gridCol>
                <a:gridCol w="2036860">
                  <a:extLst>
                    <a:ext uri="{9D8B030D-6E8A-4147-A177-3AD203B41FA5}">
                      <a16:colId xmlns:a16="http://schemas.microsoft.com/office/drawing/2014/main" val="4176161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SIGLO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SIGLO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630407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2012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1916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025905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1325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345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359556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1104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904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6137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36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1400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75309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1814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k. 1875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512590"/>
                  </a:ext>
                </a:extLst>
              </a:tr>
              <a:tr h="4581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43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2005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2293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C3EC303-1787-4802-9E33-D1555A055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11" y="556286"/>
            <a:ext cx="737787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Indica a qu</a:t>
            </a:r>
            <a:r>
              <a:rPr kumimoji="0" lang="es-CL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CL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siglo corresponden los siguientes a</a:t>
            </a:r>
            <a:r>
              <a:rPr kumimoji="0" lang="es-CL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CL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os: </a:t>
            </a:r>
            <a:r>
              <a:rPr kumimoji="0" lang="es-CL" altLang="es-E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(12 puntos)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20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A143FC-8244-4CFB-A429-6681A6DF11BF}"/>
              </a:ext>
            </a:extLst>
          </p:cNvPr>
          <p:cNvSpPr/>
          <p:nvPr/>
        </p:nvSpPr>
        <p:spPr>
          <a:xfrm>
            <a:off x="225286" y="156665"/>
            <a:ext cx="8136835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Observa las siguientes imágenes y clasifica según corresponda </a:t>
            </a:r>
            <a:r>
              <a:rPr lang="es-CL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 pts.):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5476252-A518-4FF1-8068-012FF58B5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4983"/>
              </p:ext>
            </p:extLst>
          </p:nvPr>
        </p:nvGraphicFramePr>
        <p:xfrm>
          <a:off x="662609" y="1396999"/>
          <a:ext cx="6957392" cy="224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696">
                  <a:extLst>
                    <a:ext uri="{9D8B030D-6E8A-4147-A177-3AD203B41FA5}">
                      <a16:colId xmlns:a16="http://schemas.microsoft.com/office/drawing/2014/main" val="2468151124"/>
                    </a:ext>
                  </a:extLst>
                </a:gridCol>
                <a:gridCol w="3478696">
                  <a:extLst>
                    <a:ext uri="{9D8B030D-6E8A-4147-A177-3AD203B41FA5}">
                      <a16:colId xmlns:a16="http://schemas.microsoft.com/office/drawing/2014/main" val="3218952822"/>
                    </a:ext>
                  </a:extLst>
                </a:gridCol>
              </a:tblGrid>
              <a:tr h="224090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FUENTE: ____________________________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6404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B605B057-D984-49C9-8F45-6728C5004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2975" y="870271"/>
            <a:ext cx="3531703" cy="27676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AB8B513-A9BB-49CA-9330-8BE0237D70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2609" y="4011661"/>
            <a:ext cx="3472069" cy="2549477"/>
          </a:xfrm>
          <a:prstGeom prst="rect">
            <a:avLst/>
          </a:prstGeo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3FC9C58-EE2A-49C5-9066-D25475FBC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56057"/>
              </p:ext>
            </p:extLst>
          </p:nvPr>
        </p:nvGraphicFramePr>
        <p:xfrm>
          <a:off x="4293704" y="4164631"/>
          <a:ext cx="4585253" cy="1891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253">
                  <a:extLst>
                    <a:ext uri="{9D8B030D-6E8A-4147-A177-3AD203B41FA5}">
                      <a16:colId xmlns:a16="http://schemas.microsoft.com/office/drawing/2014/main" val="2817766873"/>
                    </a:ext>
                  </a:extLst>
                </a:gridCol>
              </a:tblGrid>
              <a:tr h="1891611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FUENTE: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_________________________________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38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18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EA77F93-51DA-49AC-A425-B058FE844B0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1" y="3429000"/>
            <a:ext cx="4572000" cy="3299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F27086-1037-494C-AF28-B43C1BF54C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8" y="129002"/>
            <a:ext cx="4355617" cy="3299998"/>
          </a:xfrm>
          <a:prstGeom prst="rect">
            <a:avLst/>
          </a:prstGeom>
          <a:noFill/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17F30432-B73B-403C-9E1A-AF42C0224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69778"/>
              </p:ext>
            </p:extLst>
          </p:nvPr>
        </p:nvGraphicFramePr>
        <p:xfrm>
          <a:off x="4903304" y="615122"/>
          <a:ext cx="4055166" cy="184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166">
                  <a:extLst>
                    <a:ext uri="{9D8B030D-6E8A-4147-A177-3AD203B41FA5}">
                      <a16:colId xmlns:a16="http://schemas.microsoft.com/office/drawing/2014/main" val="2071468932"/>
                    </a:ext>
                  </a:extLst>
                </a:gridCol>
              </a:tblGrid>
              <a:tr h="1849782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FUENTE: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64108"/>
                  </a:ext>
                </a:extLst>
              </a:tr>
            </a:tbl>
          </a:graphicData>
        </a:graphic>
      </p:graphicFrame>
      <p:graphicFrame>
        <p:nvGraphicFramePr>
          <p:cNvPr id="10" name="Tabla 8">
            <a:extLst>
              <a:ext uri="{FF2B5EF4-FFF2-40B4-BE49-F238E27FC236}">
                <a16:creationId xmlns:a16="http://schemas.microsoft.com/office/drawing/2014/main" id="{E50356B6-3361-4F6B-BBD3-515C8B547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72991"/>
              </p:ext>
            </p:extLst>
          </p:nvPr>
        </p:nvGraphicFramePr>
        <p:xfrm>
          <a:off x="368784" y="4226340"/>
          <a:ext cx="4055166" cy="184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166">
                  <a:extLst>
                    <a:ext uri="{9D8B030D-6E8A-4147-A177-3AD203B41FA5}">
                      <a16:colId xmlns:a16="http://schemas.microsoft.com/office/drawing/2014/main" val="2071468932"/>
                    </a:ext>
                  </a:extLst>
                </a:gridCol>
              </a:tblGrid>
              <a:tr h="1849782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FUENTE: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6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27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485188"/>
            <a:ext cx="8229600" cy="5887624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ct val="5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MX" altLang="es-MX" dirty="0">
                <a:latin typeface="Arial" panose="020B0604020202020204" pitchFamily="34" charset="0"/>
                <a:cs typeface="Arial" panose="020B0604020202020204" pitchFamily="34" charset="0"/>
              </a:rPr>
              <a:t>La historia es </a:t>
            </a:r>
            <a:r>
              <a:rPr lang="es-MX" altLang="es-MX" u="sng" dirty="0">
                <a:latin typeface="Arial" panose="020B0604020202020204" pitchFamily="34" charset="0"/>
                <a:cs typeface="Arial" panose="020B0604020202020204" pitchFamily="34" charset="0"/>
              </a:rPr>
              <a:t>el desarrollo del hombre </a:t>
            </a:r>
            <a:r>
              <a:rPr lang="es-MX" altLang="es-MX" dirty="0">
                <a:latin typeface="Arial" panose="020B0604020202020204" pitchFamily="34" charset="0"/>
                <a:cs typeface="Arial" panose="020B0604020202020204" pitchFamily="34" charset="0"/>
              </a:rPr>
              <a:t>a través del tiempo en un ámbito geográfico. </a:t>
            </a:r>
          </a:p>
          <a:p>
            <a:pPr marL="514350" indent="-514350" algn="just">
              <a:spcBef>
                <a:spcPct val="5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MX" altLang="es-MX" dirty="0">
                <a:latin typeface="Arial" panose="020B0604020202020204" pitchFamily="34" charset="0"/>
                <a:cs typeface="Arial" panose="020B0604020202020204" pitchFamily="34" charset="0"/>
              </a:rPr>
              <a:t>La historia </a:t>
            </a:r>
            <a:r>
              <a:rPr lang="es-MX" altLang="es-MX" u="sng" dirty="0">
                <a:latin typeface="Arial" panose="020B0604020202020204" pitchFamily="34" charset="0"/>
                <a:cs typeface="Arial" panose="020B0604020202020204" pitchFamily="34" charset="0"/>
              </a:rPr>
              <a:t>es una de las ciencias humanas</a:t>
            </a:r>
            <a:r>
              <a:rPr lang="es-MX" alt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altLang="es-MX" dirty="0">
                <a:latin typeface="Arial" panose="020B0604020202020204" pitchFamily="34" charset="0"/>
                <a:cs typeface="Times New Roman" panose="02020603050405020304" pitchFamily="18" charset="0"/>
              </a:rPr>
              <a:t>En síntesis, la historia estudia los hechos del hombre. </a:t>
            </a:r>
          </a:p>
          <a:p>
            <a:pPr marL="514350" indent="-514350" algn="just">
              <a:spcBef>
                <a:spcPct val="5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MX" altLang="es-MX" dirty="0">
                <a:latin typeface="Arial" panose="020B0604020202020204" pitchFamily="34" charset="0"/>
                <a:cs typeface="Times New Roman" panose="02020603050405020304" pitchFamily="18" charset="0"/>
              </a:rPr>
              <a:t>La historia está emparentada con la antropología, la sociología, la ciencia política, la economía e incluso la psicología.</a:t>
            </a:r>
            <a:endParaRPr lang="es-ES" altLang="es-MX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143000" y="2878931"/>
            <a:ext cx="68580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MX" sz="7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MX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03027" y="556801"/>
            <a:ext cx="82006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hecho ocurre en un espacio, en un lugar y supone por tanto acontecimientos previos y posteriores.</a:t>
            </a:r>
            <a:endParaRPr lang="es-ES" alt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E34518-278F-4C77-9E24-D69E53165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774" y="2107096"/>
            <a:ext cx="8998226" cy="326500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577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 descr="Mármol blanco"/>
          <p:cNvSpPr>
            <a:spLocks noChangeArrowheads="1" noChangeShapeType="1" noTextEdit="1"/>
          </p:cNvSpPr>
          <p:nvPr/>
        </p:nvSpPr>
        <p:spPr bwMode="auto">
          <a:xfrm>
            <a:off x="1844095" y="2724771"/>
            <a:ext cx="5447762" cy="1237010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7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La historia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57628" y="1309621"/>
            <a:ext cx="237293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4050" b="1" dirty="0">
                <a:solidFill>
                  <a:schemeClr val="tx1"/>
                </a:solidFill>
                <a:latin typeface="Tempus Sans ITC" panose="04020404030D07020202" pitchFamily="82" charset="0"/>
              </a:rPr>
              <a:t>¿Dónde?</a:t>
            </a:r>
            <a:endParaRPr lang="es-ES" altLang="es-MX" sz="405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919730" y="1324699"/>
            <a:ext cx="256611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4050" b="1" dirty="0">
                <a:solidFill>
                  <a:schemeClr val="tx1"/>
                </a:solidFill>
                <a:latin typeface="Tempus Sans ITC" panose="04020404030D07020202" pitchFamily="82" charset="0"/>
              </a:rPr>
              <a:t>¿Cuándo?</a:t>
            </a:r>
            <a:endParaRPr lang="es-ES" altLang="es-MX" sz="405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007772" y="4684434"/>
            <a:ext cx="246016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050" b="1" dirty="0">
                <a:solidFill>
                  <a:schemeClr val="tx1"/>
                </a:solidFill>
                <a:latin typeface="Tempus Sans ITC" panose="04020404030D07020202" pitchFamily="82" charset="0"/>
              </a:rPr>
              <a:t>¿Cómo?</a:t>
            </a:r>
            <a:endParaRPr lang="es-ES" altLang="es-MX" sz="405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489708" y="4669356"/>
            <a:ext cx="283317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050" b="1" dirty="0">
                <a:solidFill>
                  <a:schemeClr val="tx1"/>
                </a:solidFill>
                <a:latin typeface="Tempus Sans ITC" panose="04020404030D07020202" pitchFamily="82" charset="0"/>
              </a:rPr>
              <a:t>¿Por qué?</a:t>
            </a:r>
            <a:endParaRPr lang="es-ES" altLang="es-MX" sz="405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1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694501" y="1828800"/>
            <a:ext cx="4015075" cy="2071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s-MX" sz="33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¿Para qué </a:t>
            </a:r>
          </a:p>
          <a:p>
            <a:pPr algn="ctr"/>
            <a:r>
              <a:rPr lang="es-MX" sz="33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de la Historia?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499652" y="193812"/>
            <a:ext cx="3577778" cy="1792163"/>
          </a:xfrm>
          <a:prstGeom prst="wedgeEllipseCallout">
            <a:avLst>
              <a:gd name="adj1" fmla="val -26463"/>
              <a:gd name="adj2" fmla="val 7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Transmite</a:t>
            </a:r>
            <a:r>
              <a:rPr lang="en-US" alt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experiencias</a:t>
            </a:r>
            <a:r>
              <a:rPr lang="en-US" alt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en-US" alt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generaciones</a:t>
            </a:r>
            <a:r>
              <a:rPr lang="en-US" alt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planear</a:t>
            </a:r>
            <a:r>
              <a:rPr lang="en-US" alt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lang="es-ES" alt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0" y="4283637"/>
            <a:ext cx="3484621" cy="2469174"/>
          </a:xfrm>
          <a:prstGeom prst="wedgeEllipseCallout">
            <a:avLst>
              <a:gd name="adj1" fmla="val 28011"/>
              <a:gd name="adj2" fmla="val -6582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y desarrollar una metodología de trabajo</a:t>
            </a:r>
            <a:endParaRPr lang="es-ES" altLang="es-MX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96829" y="288427"/>
            <a:ext cx="3087791" cy="1792164"/>
          </a:xfrm>
          <a:prstGeom prst="wedgeEllipseCallout">
            <a:avLst>
              <a:gd name="adj1" fmla="val 41310"/>
              <a:gd name="adj2" fmla="val 55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 el presente en base a conocer sus antecedentes</a:t>
            </a:r>
            <a:endParaRPr lang="es-ES" altLang="es-MX" sz="1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267200" y="4535428"/>
            <a:ext cx="4384422" cy="2124011"/>
          </a:xfrm>
          <a:prstGeom prst="wedgeEllipseCallout">
            <a:avLst>
              <a:gd name="adj1" fmla="val -18526"/>
              <a:gd name="adj2" fmla="val -6260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conocer y comprender mejor a otros países</a:t>
            </a:r>
            <a:r>
              <a:rPr lang="es-ES" altLang="es-MX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743700" y="2107762"/>
            <a:ext cx="2400300" cy="1792163"/>
          </a:xfrm>
          <a:prstGeom prst="wedgeEllipseCallout">
            <a:avLst>
              <a:gd name="adj1" fmla="val -54343"/>
              <a:gd name="adj2" fmla="val -415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un sentimiento de identidad</a:t>
            </a:r>
            <a:endParaRPr lang="es-ES" altLang="es-MX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-198782" y="2464303"/>
            <a:ext cx="2893283" cy="2071125"/>
          </a:xfrm>
          <a:prstGeom prst="wedgeEllipseCallout">
            <a:avLst>
              <a:gd name="adj1" fmla="val 56618"/>
              <a:gd name="adj2" fmla="val -151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y comprender otras áreas del</a:t>
            </a:r>
            <a:r>
              <a:rPr lang="es-MX" alt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conocimiento</a:t>
            </a:r>
            <a:endParaRPr lang="es-ES" altLang="es-MX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 autoUpdateAnimBg="0"/>
      <p:bldP spid="16388" grpId="0" animBg="1" autoUpdateAnimBg="0"/>
      <p:bldP spid="16389" grpId="0" animBg="1" autoUpdateAnimBg="0"/>
      <p:bldP spid="16390" grpId="0" animBg="1" autoUpdateAnimBg="0"/>
      <p:bldP spid="16391" grpId="0" animBg="1" autoUpdateAnimBg="0"/>
      <p:bldP spid="1639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F624289-9CCD-40E4-8E7A-0DBEB56A4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0337"/>
            <a:ext cx="8229600" cy="754063"/>
          </a:xfrm>
        </p:spPr>
        <p:txBody>
          <a:bodyPr/>
          <a:lstStyle/>
          <a:p>
            <a:r>
              <a:rPr lang="es-ES" altLang="es-ES" dirty="0"/>
              <a:t>EL PASO DEL TIEMPO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A8F080-02D3-4A72-AA01-ED33BB5EEC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781878"/>
            <a:ext cx="8229600" cy="534428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s-ES" altLang="es-ES" sz="2800" dirty="0"/>
          </a:p>
          <a:p>
            <a:pPr algn="just">
              <a:lnSpc>
                <a:spcPct val="90000"/>
              </a:lnSpc>
            </a:pPr>
            <a:r>
              <a:rPr lang="es-ES" altLang="es-ES" sz="2800" dirty="0"/>
              <a:t>La historia de la humanidad abarca millones de años </a:t>
            </a:r>
            <a:r>
              <a:rPr lang="es-ES" altLang="es-ES" sz="1800" i="1" dirty="0"/>
              <a:t>(Se cree que los primeros hombres aparecieron hace más de tres millones de años).</a:t>
            </a:r>
          </a:p>
          <a:p>
            <a:pPr algn="just">
              <a:lnSpc>
                <a:spcPct val="90000"/>
              </a:lnSpc>
            </a:pPr>
            <a:r>
              <a:rPr lang="es-ES" altLang="es-ES" sz="2800" dirty="0"/>
              <a:t>Para estudiar la historia necesitamos medir el tiempo con distintas unidades: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altLang="es-ES" sz="28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altLang="es-ES" sz="2800" b="1" dirty="0"/>
              <a:t>Años</a:t>
            </a:r>
            <a:r>
              <a:rPr lang="es-ES" altLang="es-ES" sz="2800" dirty="0"/>
              <a:t>: Medida para periodos pequeños.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altLang="es-ES" sz="2800" b="1" dirty="0"/>
              <a:t>Lustro: </a:t>
            </a:r>
            <a:r>
              <a:rPr lang="es-ES" altLang="es-ES" sz="2800" dirty="0"/>
              <a:t>Periodo de cinco años.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altLang="es-ES" sz="2800" b="1" dirty="0"/>
              <a:t>Década: </a:t>
            </a:r>
            <a:r>
              <a:rPr lang="es-ES" altLang="es-ES" sz="2800" dirty="0"/>
              <a:t>Periodo de diez años.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altLang="es-ES" sz="2800" b="1" dirty="0"/>
              <a:t>Siglo: </a:t>
            </a:r>
            <a:r>
              <a:rPr lang="es-ES" altLang="es-ES" sz="2800" dirty="0"/>
              <a:t>Periodo de cien años.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s-ES" altLang="es-ES" sz="2800" b="1" dirty="0"/>
              <a:t>Milenio: </a:t>
            </a:r>
            <a:r>
              <a:rPr lang="es-ES" altLang="es-ES" sz="2800" dirty="0"/>
              <a:t>Periodo de mil años.</a:t>
            </a:r>
            <a:endParaRPr lang="es-ES" altLang="es-E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9521E0E-F30E-45B1-A537-568D91F96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/>
          <a:lstStyle/>
          <a:p>
            <a:r>
              <a:rPr lang="es-ES" altLang="es-ES" b="1" dirty="0"/>
              <a:t>EL PASO DEL TIEMPO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FC643BE-762B-41B6-B6FB-161F1E7D1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68364"/>
            <a:ext cx="8229600" cy="5714998"/>
          </a:xfrm>
        </p:spPr>
        <p:txBody>
          <a:bodyPr/>
          <a:lstStyle/>
          <a:p>
            <a:endParaRPr lang="es-ES" altLang="es-ES" dirty="0"/>
          </a:p>
          <a:p>
            <a:pPr algn="just"/>
            <a:r>
              <a:rPr lang="es-ES" altLang="es-ES" dirty="0"/>
              <a:t>Los años se expresan con los números arábigos (1, 2, 3, 4…). Por ejemplo: 1492, 1789, 2019, etc.</a:t>
            </a:r>
          </a:p>
          <a:p>
            <a:pPr algn="just"/>
            <a:r>
              <a:rPr lang="es-ES" altLang="es-ES" dirty="0"/>
              <a:t>Los siglos y milenios se expresan con números romanos (I, II, IV, XII…). Por ejemplo: Siglo XV, Siglo IX, III milenio, etc.</a:t>
            </a:r>
          </a:p>
          <a:p>
            <a:pPr>
              <a:buFontTx/>
              <a:buNone/>
            </a:pPr>
            <a:endParaRPr lang="es-ES" altLang="es-ES" dirty="0"/>
          </a:p>
          <a:p>
            <a:pPr>
              <a:buFontTx/>
              <a:buNone/>
            </a:pPr>
            <a:endParaRPr lang="es-ES" altLang="es-ES" dirty="0"/>
          </a:p>
        </p:txBody>
      </p:sp>
      <p:pic>
        <p:nvPicPr>
          <p:cNvPr id="5124" name="Picture 5" descr="ANd9GcQzuICoWQVYbZ3WvbQegLvXzKutYrFL7eDg9xqT16mk3bTXWWFV">
            <a:extLst>
              <a:ext uri="{FF2B5EF4-FFF2-40B4-BE49-F238E27FC236}">
                <a16:creationId xmlns:a16="http://schemas.microsoft.com/office/drawing/2014/main" id="{99EBC9F7-BBF4-418B-8245-AA3E63FE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84" y="4170708"/>
            <a:ext cx="25923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1345</Words>
  <Application>Microsoft Office PowerPoint</Application>
  <PresentationFormat>Presentación en pantalla (4:3)</PresentationFormat>
  <Paragraphs>223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Tempus Sans ITC</vt:lpstr>
      <vt:lpstr>Times New Roman</vt:lpstr>
      <vt:lpstr>Wingdings</vt:lpstr>
      <vt:lpstr>Tema de Office</vt:lpstr>
      <vt:lpstr>1_Tema de Office</vt:lpstr>
      <vt:lpstr>Presentación de PowerPoint</vt:lpstr>
      <vt:lpstr>OBJETIVO </vt:lpstr>
      <vt:lpstr>LA HISTORIA</vt:lpstr>
      <vt:lpstr>Presentación de PowerPoint</vt:lpstr>
      <vt:lpstr>Presentación de PowerPoint</vt:lpstr>
      <vt:lpstr>Presentación de PowerPoint</vt:lpstr>
      <vt:lpstr>Presentación de PowerPoint</vt:lpstr>
      <vt:lpstr>EL PASO DEL TIEMPO</vt:lpstr>
      <vt:lpstr>EL PASO DEL TIEMPO</vt:lpstr>
      <vt:lpstr>ELPASO DEL TIEMPO</vt:lpstr>
      <vt:lpstr>LA CRONOLOGÍA</vt:lpstr>
      <vt:lpstr>LA CRONOLOGÍA</vt:lpstr>
      <vt:lpstr>LAS FUENTES HISTÓRICAS</vt:lpstr>
      <vt:lpstr>LAS FUENTES HISTÓRICAS</vt:lpstr>
      <vt:lpstr>LAS FUENTES HISTÓRICAS</vt:lpstr>
      <vt:lpstr>Las fuentes históricas.</vt:lpstr>
      <vt:lpstr>Las fuentes históricas.</vt:lpstr>
      <vt:lpstr>LAS GRANDES ETAPAS HISTORICAS</vt:lpstr>
      <vt:lpstr>Las grandes etapas históricas.</vt:lpstr>
      <vt:lpstr>Las grandes etapas históricas.</vt:lpstr>
      <vt:lpstr>Las grandes etapas históricas.</vt:lpstr>
      <vt:lpstr>Las grandes etapas históricas.</vt:lpstr>
      <vt:lpstr>Las grandes etapas históricas.</vt:lpstr>
      <vt:lpstr>Las grandes etapas históricas.</vt:lpstr>
      <vt:lpstr>Las grandes etapas históricas.</vt:lpstr>
      <vt:lpstr>Las grandes etapas históricas.</vt:lpstr>
      <vt:lpstr>Las grandes etapas históricas.</vt:lpstr>
      <vt:lpstr>Las grandes etapas históricas.</vt:lpstr>
      <vt:lpstr>Las grandes etapas históricas.</vt:lpstr>
      <vt:lpstr>ACTIVIDADES A REALIZAR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Velázquez</dc:creator>
  <cp:lastModifiedBy>Jo Andre</cp:lastModifiedBy>
  <cp:revision>15</cp:revision>
  <dcterms:created xsi:type="dcterms:W3CDTF">2015-10-15T17:57:01Z</dcterms:created>
  <dcterms:modified xsi:type="dcterms:W3CDTF">2020-03-18T20:37:22Z</dcterms:modified>
</cp:coreProperties>
</file>