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7" r:id="rId4"/>
    <p:sldId id="266" r:id="rId5"/>
    <p:sldId id="267" r:id="rId6"/>
    <p:sldId id="278" r:id="rId7"/>
    <p:sldId id="256" r:id="rId8"/>
    <p:sldId id="264" r:id="rId9"/>
    <p:sldId id="265" r:id="rId10"/>
    <p:sldId id="262" r:id="rId11"/>
    <p:sldId id="273" r:id="rId12"/>
    <p:sldId id="274" r:id="rId13"/>
    <p:sldId id="277" r:id="rId14"/>
    <p:sldId id="276" r:id="rId15"/>
    <p:sldId id="272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00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12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165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380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297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26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76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75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54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07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404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3C16-0B28-4E7A-B33B-08DE68744A4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409EB-2F74-4515-8336-B3A53413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041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20" name="Marcador de contenido 19"/>
          <p:cNvGraphicFramePr>
            <a:graphicFrameLocks noGrp="1"/>
          </p:cNvGraphicFramePr>
          <p:nvPr>
            <p:ph idx="1"/>
          </p:nvPr>
        </p:nvGraphicFramePr>
        <p:xfrm>
          <a:off x="4891405" y="3642519"/>
          <a:ext cx="2409190" cy="88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>
                  <a:extLst>
                    <a:ext uri="{9D8B030D-6E8A-4147-A177-3AD203B41FA5}">
                      <a16:colId xmlns:a16="http://schemas.microsoft.com/office/drawing/2014/main" val="4041536844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4022512078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/>
                      </a:r>
                      <a:br>
                        <a:rPr lang="es-CL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Liceo Andrés Bello A-94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Departamento de Matemática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Nancy Miranda D.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48805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36" y="0"/>
            <a:ext cx="12302836" cy="6846099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26" y="836519"/>
            <a:ext cx="998365" cy="1035078"/>
          </a:xfrm>
          <a:prstGeom prst="rect">
            <a:avLst/>
          </a:prstGeom>
          <a:noFill/>
        </p:spPr>
      </p:pic>
      <p:sp>
        <p:nvSpPr>
          <p:cNvPr id="23" name="CuadroTexto 22"/>
          <p:cNvSpPr txBox="1"/>
          <p:nvPr/>
        </p:nvSpPr>
        <p:spPr>
          <a:xfrm>
            <a:off x="2194791" y="836519"/>
            <a:ext cx="3565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Liceo Andrés Bello A-94</a:t>
            </a:r>
          </a:p>
          <a:p>
            <a:r>
              <a:rPr lang="es-CL" b="1" dirty="0"/>
              <a:t>Departamento de Matemática</a:t>
            </a:r>
          </a:p>
          <a:p>
            <a:r>
              <a:rPr lang="es-ES" b="1" dirty="0"/>
              <a:t>Prof. Nancy Miranda D.</a:t>
            </a:r>
            <a:endParaRPr lang="es-CL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431636" y="2600042"/>
            <a:ext cx="8968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>
                <a:latin typeface="Arial Rounded MT Bold" panose="020F0704030504030204" pitchFamily="34" charset="0"/>
              </a:rPr>
              <a:t>UNIDAD CERO: OPERATORIA    </a:t>
            </a:r>
          </a:p>
          <a:p>
            <a:r>
              <a:rPr lang="es-CL" sz="4800" dirty="0">
                <a:latin typeface="Arial Rounded MT Bold" panose="020F0704030504030204" pitchFamily="34" charset="0"/>
              </a:rPr>
              <a:t> </a:t>
            </a:r>
            <a:r>
              <a:rPr lang="es-CL" sz="4800" dirty="0" smtClean="0">
                <a:latin typeface="Arial Rounded MT Bold" panose="020F0704030504030204" pitchFamily="34" charset="0"/>
              </a:rPr>
              <a:t>      DE RACIONALES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45523" y="4984680"/>
            <a:ext cx="402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Nivel: Primero Medio</a:t>
            </a:r>
            <a:endParaRPr lang="es-CL" sz="2800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28" y="4556633"/>
            <a:ext cx="4256598" cy="1666154"/>
          </a:xfrm>
          <a:prstGeom prst="rect">
            <a:avLst/>
          </a:prstGeom>
        </p:spPr>
      </p:pic>
      <p:pic>
        <p:nvPicPr>
          <p:cNvPr id="2049" name="Imagen 2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7463"/>
            <a:ext cx="384175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7463"/>
            <a:ext cx="384175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7463"/>
            <a:ext cx="384175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2073" cy="7010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30" y="2414587"/>
            <a:ext cx="10620375" cy="21812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62909" y="807522"/>
            <a:ext cx="555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Ejemplo</a:t>
            </a:r>
            <a:r>
              <a:rPr lang="es-CL" dirty="0" smtClean="0"/>
              <a:t>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6" y="0"/>
            <a:ext cx="12172044" cy="68580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3" y="1663320"/>
            <a:ext cx="4421045" cy="4368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439391" y="1016989"/>
            <a:ext cx="3321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Sumas y restas: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13432" y="381575"/>
            <a:ext cx="536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Arial Black" panose="020B0A04020102020204" pitchFamily="34" charset="0"/>
              </a:rPr>
              <a:t>EJERCICIOS:</a:t>
            </a:r>
            <a:endParaRPr lang="es-CL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044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022" y="1352124"/>
            <a:ext cx="3345070" cy="39591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14" y="1279146"/>
            <a:ext cx="2466849" cy="489781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04022" y="800230"/>
            <a:ext cx="365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Multiplicaciones: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353114" y="774877"/>
            <a:ext cx="2319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Divisiones:</a:t>
            </a:r>
          </a:p>
        </p:txBody>
      </p:sp>
    </p:spTree>
    <p:extLst>
      <p:ext uri="{BB962C8B-B14F-4D97-AF65-F5344CB8AC3E}">
        <p14:creationId xmlns:p14="http://schemas.microsoft.com/office/powerpoint/2010/main" val="23330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" y="-38589"/>
            <a:ext cx="12172044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3730836"/>
            <a:ext cx="6884699" cy="16941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910" y="1690688"/>
            <a:ext cx="4399682" cy="16997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36799" y="674255"/>
            <a:ext cx="713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Black" panose="020B0A04020102020204" pitchFamily="34" charset="0"/>
              </a:rPr>
              <a:t>O</a:t>
            </a:r>
            <a:r>
              <a:rPr lang="es-CL" sz="3600" dirty="0" smtClean="0">
                <a:latin typeface="Arial Black" panose="020B0A04020102020204" pitchFamily="34" charset="0"/>
              </a:rPr>
              <a:t>PERATORIA COMBINADA:</a:t>
            </a:r>
            <a:endParaRPr lang="es-CL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044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232" y="2309812"/>
            <a:ext cx="8305800" cy="22383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63173" y="1278187"/>
            <a:ext cx="420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Resuelve: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0296" y="2776617"/>
            <a:ext cx="1146468" cy="1933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5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endParaRPr lang="es-CL" sz="5400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5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Ã­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3199" y="-2743199"/>
            <a:ext cx="6858002" cy="12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398982" y="2321004"/>
            <a:ext cx="521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dirty="0" smtClean="0">
                <a:latin typeface="Arial Black" panose="020B0A04020102020204" pitchFamily="34" charset="0"/>
              </a:rPr>
              <a:t>GRACIAS</a:t>
            </a:r>
            <a:endParaRPr lang="es-CL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7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http://www.papelpintadoeconomico.com/40732-thickbox_default/758415-boys-and-girls-4-as-creation-papel-pint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1" cy="68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52945" y="785091"/>
            <a:ext cx="102154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Arial Black" panose="020B0A04020102020204" pitchFamily="34" charset="0"/>
              </a:rPr>
              <a:t>Queridos estudiantes:</a:t>
            </a:r>
          </a:p>
          <a:p>
            <a:endParaRPr lang="es-CL" dirty="0">
              <a:latin typeface="Arial Black" panose="020B0A04020102020204" pitchFamily="34" charset="0"/>
            </a:endParaRPr>
          </a:p>
          <a:p>
            <a:r>
              <a:rPr lang="es-CL" dirty="0" smtClean="0">
                <a:latin typeface="Arial Black" panose="020B0A04020102020204" pitchFamily="34" charset="0"/>
              </a:rPr>
              <a:t>Ester primer PPT es para que lo disfruten con su familia, lo resuelvan y me envíen las respuestas en el documento Word adjunto enviado en el correo.</a:t>
            </a:r>
          </a:p>
          <a:p>
            <a:endParaRPr lang="es-CL" dirty="0" smtClean="0">
              <a:latin typeface="Arial Black" panose="020B0A04020102020204" pitchFamily="34" charset="0"/>
            </a:endParaRPr>
          </a:p>
          <a:p>
            <a:r>
              <a:rPr lang="es-CL" dirty="0" smtClean="0">
                <a:latin typeface="Arial Black" panose="020B0A04020102020204" pitchFamily="34" charset="0"/>
              </a:rPr>
              <a:t>Desarrollen los ejercicios en su cuaderno, la idea es que si no aciertan con las respuestas podamos comunicarnos vía email y resolver sus dudas.</a:t>
            </a:r>
          </a:p>
          <a:p>
            <a:endParaRPr lang="es-CL" dirty="0" smtClean="0">
              <a:latin typeface="Arial Black" panose="020B0A04020102020204" pitchFamily="34" charset="0"/>
            </a:endParaRPr>
          </a:p>
          <a:p>
            <a:r>
              <a:rPr lang="es-CL" dirty="0" smtClean="0">
                <a:latin typeface="Arial Black" panose="020B0A04020102020204" pitchFamily="34" charset="0"/>
              </a:rPr>
              <a:t>La unidad cero inicia con operatoria de racionales (fracciones), les dejo algunos ejemplos para que recuerden la forma en que se multiplican y dividen así como el acuerdo que tomamos de amplificar las fracciones para igualar los denominadores.</a:t>
            </a:r>
          </a:p>
          <a:p>
            <a:endParaRPr lang="es-CL" dirty="0">
              <a:latin typeface="Arial Black" panose="020B0A04020102020204" pitchFamily="34" charset="0"/>
            </a:endParaRPr>
          </a:p>
          <a:p>
            <a:endParaRPr lang="es-CL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58" y="4625363"/>
            <a:ext cx="6881090" cy="1260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0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18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87054" y="461818"/>
            <a:ext cx="649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ANTES DE COMENZAR</a:t>
            </a:r>
            <a:endParaRPr lang="es-CL" sz="4000" b="1" dirty="0"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5" y="1169704"/>
            <a:ext cx="6570807" cy="533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2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182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42" y="710622"/>
            <a:ext cx="6160368" cy="5346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6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182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69" y="1505527"/>
            <a:ext cx="4635213" cy="46714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235198" y="765320"/>
            <a:ext cx="758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rial Black" panose="020B0A04020102020204" pitchFamily="34" charset="0"/>
              </a:rPr>
              <a:t>¿CUANTOS CUADRADOS VES?</a:t>
            </a:r>
            <a:endParaRPr lang="es-CL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595" y="1144588"/>
            <a:ext cx="4301259" cy="430125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94113" y="1720840"/>
            <a:ext cx="5033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 smtClean="0">
                <a:latin typeface="Arial Rounded MT Bold" panose="020F0704030504030204" pitchFamily="34" charset="0"/>
              </a:rPr>
              <a:t>Ahora a seguir trabajando en lo nuestro!!!!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86" y="-5574"/>
            <a:ext cx="12292886" cy="6863574"/>
          </a:xfrm>
          <a:prstGeom prst="rect">
            <a:avLst/>
          </a:prstGeom>
        </p:spPr>
      </p:pic>
      <p:pic>
        <p:nvPicPr>
          <p:cNvPr id="5" name="Picture 2" descr="https://i2.wp.com/farm3.static.flickr.com/2117/2091408874_c190ecb35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6876" r="3607" b="6017"/>
          <a:stretch/>
        </p:blipFill>
        <p:spPr bwMode="auto">
          <a:xfrm>
            <a:off x="-100885" y="5574"/>
            <a:ext cx="132008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655455" y="923637"/>
            <a:ext cx="810029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MULTIPLICACIÓN DE RACIONALES: Se multiplica hacia el lado, denominador por denominador, numerador por numerador</a:t>
            </a:r>
            <a:endParaRPr lang="es-CL" sz="3200" dirty="0"/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2692023"/>
            <a:ext cx="6604000" cy="217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4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1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571455"/>
            <a:ext cx="8017162" cy="30592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189018" y="591127"/>
            <a:ext cx="8414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DIVISIÓN DE RACIONALES: Se multiplica cruzado, numerador por denominador arriba, denominador por numerador abajo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7769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01" y="0"/>
            <a:ext cx="12639675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13165" y="581891"/>
            <a:ext cx="102708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SUMA/RESTA DE RACIONALES: Amplificamos la fracción para igualar denominadores, enteros se dividen por uno (1), en el resultado copiamos el denominador y procedemos a sumar y/o restar los numeradores</a:t>
            </a:r>
            <a:endParaRPr lang="es-CL" sz="3200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8" y="2860760"/>
            <a:ext cx="3818948" cy="140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66" y="2860760"/>
            <a:ext cx="2554143" cy="140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92" y="4392322"/>
            <a:ext cx="5062826" cy="1463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7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226</Words>
  <Application>Microsoft Office PowerPoint</Application>
  <PresentationFormat>Panorámica</PresentationFormat>
  <Paragraphs>34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Arial Rounded MT Bold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</dc:creator>
  <cp:lastModifiedBy>Guillermo</cp:lastModifiedBy>
  <cp:revision>20</cp:revision>
  <dcterms:created xsi:type="dcterms:W3CDTF">2020-03-17T19:41:53Z</dcterms:created>
  <dcterms:modified xsi:type="dcterms:W3CDTF">2020-03-18T00:10:37Z</dcterms:modified>
</cp:coreProperties>
</file>