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8" r:id="rId5"/>
    <p:sldId id="257" r:id="rId6"/>
    <p:sldId id="261" r:id="rId7"/>
    <p:sldId id="265" r:id="rId8"/>
    <p:sldId id="263" r:id="rId9"/>
    <p:sldId id="266" r:id="rId10"/>
    <p:sldId id="262" r:id="rId11"/>
    <p:sldId id="264" r:id="rId12"/>
    <p:sldId id="25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0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5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227462" y="1037230"/>
            <a:ext cx="4794913" cy="52680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4700" b="1" dirty="0">
                <a:solidFill>
                  <a:srgbClr val="FFFF00"/>
                </a:solidFill>
              </a:rPr>
              <a:t>EXISTEN OTRAS LEYENDAS QUE….</a:t>
            </a:r>
          </a:p>
          <a:p>
            <a:endParaRPr lang="es-ES" sz="4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ES" sz="4000" b="1" dirty="0">
              <a:solidFill>
                <a:srgbClr val="FFFF00"/>
              </a:solidFill>
            </a:endParaRPr>
          </a:p>
          <a:p>
            <a:r>
              <a:rPr lang="es-ES" sz="4000" b="1" dirty="0">
                <a:solidFill>
                  <a:srgbClr val="FFFF00"/>
                </a:solidFill>
              </a:rPr>
              <a:t>Presentan elementos sobrenaturales como milagros, presencia de criaturas extrañas o de ultratumba.</a:t>
            </a:r>
          </a:p>
        </p:txBody>
      </p:sp>
    </p:spTree>
    <p:extLst>
      <p:ext uri="{BB962C8B-B14F-4D97-AF65-F5344CB8AC3E}">
        <p14:creationId xmlns:p14="http://schemas.microsoft.com/office/powerpoint/2010/main" val="309053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2793125" cy="5893491"/>
          </a:xfrm>
        </p:spPr>
        <p:txBody>
          <a:bodyPr/>
          <a:lstStyle/>
          <a:p>
            <a:r>
              <a:rPr lang="es-CL" dirty="0"/>
              <a:t>Las leyendas forman parte del </a:t>
            </a:r>
            <a:r>
              <a:rPr lang="es-CL" b="1" dirty="0">
                <a:solidFill>
                  <a:srgbClr val="FFFF00"/>
                </a:solidFill>
              </a:rPr>
              <a:t>folclor</a:t>
            </a:r>
            <a:r>
              <a:rPr lang="es-CL" dirty="0"/>
              <a:t> y la </a:t>
            </a:r>
            <a:r>
              <a:rPr lang="es-CL" b="1" dirty="0">
                <a:solidFill>
                  <a:srgbClr val="FFFF00"/>
                </a:solidFill>
              </a:rPr>
              <a:t>identidad</a:t>
            </a:r>
            <a:r>
              <a:rPr lang="es-CL" dirty="0"/>
              <a:t> de un pueblo.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856" y="-1"/>
            <a:ext cx="8381144" cy="6858001"/>
          </a:xfrm>
        </p:spPr>
      </p:pic>
    </p:spTree>
    <p:extLst>
      <p:ext uri="{BB962C8B-B14F-4D97-AF65-F5344CB8AC3E}">
        <p14:creationId xmlns:p14="http://schemas.microsoft.com/office/powerpoint/2010/main" val="1307336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739" t="26410" r="28536" b="7042"/>
          <a:stretch/>
        </p:blipFill>
        <p:spPr>
          <a:xfrm>
            <a:off x="0" y="0"/>
            <a:ext cx="12325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77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04"/>
          </a:xfrm>
        </p:spPr>
      </p:pic>
      <p:sp>
        <p:nvSpPr>
          <p:cNvPr id="5" name="CuadroTexto 4"/>
          <p:cNvSpPr txBox="1"/>
          <p:nvPr/>
        </p:nvSpPr>
        <p:spPr>
          <a:xfrm>
            <a:off x="859809" y="4872250"/>
            <a:ext cx="352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AHORA…</a:t>
            </a:r>
          </a:p>
          <a:p>
            <a:r>
              <a:rPr lang="es-CL" sz="2800" dirty="0"/>
              <a:t>¡¡APLICA LO APRENDIDO!!</a:t>
            </a:r>
          </a:p>
        </p:txBody>
      </p:sp>
    </p:spTree>
    <p:extLst>
      <p:ext uri="{BB962C8B-B14F-4D97-AF65-F5344CB8AC3E}">
        <p14:creationId xmlns:p14="http://schemas.microsoft.com/office/powerpoint/2010/main" val="4221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FF0000"/>
                </a:solidFill>
              </a:rPr>
              <a:t>Objetivos de esta clase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5960" y="1347887"/>
            <a:ext cx="8946541" cy="1290783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rgbClr val="FFFF00"/>
                </a:solidFill>
              </a:rPr>
              <a:t>Conocer y comprender conceptualmente qué es un mito y una leyenda.</a:t>
            </a:r>
          </a:p>
          <a:p>
            <a:pPr lvl="7"/>
            <a:r>
              <a:rPr lang="es-CL" sz="3000" dirty="0">
                <a:solidFill>
                  <a:srgbClr val="FFFF00"/>
                </a:solidFill>
              </a:rPr>
              <a:t> Distinguir elementos</a:t>
            </a:r>
          </a:p>
          <a:p>
            <a:pPr marL="0" indent="0">
              <a:buNone/>
            </a:pPr>
            <a:r>
              <a:rPr lang="es-CL" sz="3000" dirty="0">
                <a:solidFill>
                  <a:srgbClr val="FFFF00"/>
                </a:solidFill>
              </a:rPr>
              <a:t>                                diferenciadores </a:t>
            </a:r>
          </a:p>
          <a:p>
            <a:pPr marL="0" indent="0">
              <a:buNone/>
            </a:pPr>
            <a:r>
              <a:rPr lang="es-CL" sz="3000" dirty="0">
                <a:solidFill>
                  <a:srgbClr val="FFFF00"/>
                </a:solidFill>
              </a:rPr>
              <a:t>                                 entre ambos.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0" y="3070747"/>
            <a:ext cx="3551887" cy="37872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350" y="0"/>
            <a:ext cx="2857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6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FF0000"/>
                </a:solidFill>
              </a:rPr>
              <a:t>EL MITO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4974" y="1357459"/>
            <a:ext cx="3578159" cy="4195481"/>
          </a:xfrm>
        </p:spPr>
        <p:txBody>
          <a:bodyPr>
            <a:normAutofit fontScale="92500" lnSpcReduction="10000"/>
          </a:bodyPr>
          <a:lstStyle/>
          <a:p>
            <a:r>
              <a:rPr lang="es-ES_tradnl" sz="2900" b="1" dirty="0">
                <a:solidFill>
                  <a:srgbClr val="FFFF00"/>
                </a:solidFill>
              </a:rPr>
              <a:t>El mito es un relato que ofrece una explicación de cómo una cultura se explica el origen del cosmos y el por qué de los fenómenos naturales.</a:t>
            </a:r>
          </a:p>
          <a:p>
            <a:endParaRPr lang="es-ES_tradn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92999"/>
            <a:ext cx="7620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6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1147761" y="4648480"/>
            <a:ext cx="94838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FF00"/>
                </a:solidFill>
              </a:rPr>
              <a:t>El mito es una </a:t>
            </a:r>
            <a:r>
              <a:rPr lang="es-CL" sz="2800" b="1" dirty="0">
                <a:solidFill>
                  <a:srgbClr val="FF0000"/>
                </a:solidFill>
              </a:rPr>
              <a:t>historia sagrada </a:t>
            </a:r>
            <a:r>
              <a:rPr lang="es-CL" sz="2800" b="1" dirty="0">
                <a:solidFill>
                  <a:srgbClr val="FFFF00"/>
                </a:solidFill>
              </a:rPr>
              <a:t>para una cultura, que narra un acontecimiento sucedido “en el inicio de los tiempos”, en el que el mundo no tenía aún su forma actual.</a:t>
            </a:r>
          </a:p>
          <a:p>
            <a:r>
              <a:rPr lang="es-CL" sz="2800" b="1" dirty="0">
                <a:solidFill>
                  <a:srgbClr val="FFFF00"/>
                </a:solidFill>
              </a:rPr>
              <a:t>En muchas culturas, es el origen de su </a:t>
            </a:r>
            <a:r>
              <a:rPr lang="es-CL" sz="2800" b="1" dirty="0">
                <a:solidFill>
                  <a:srgbClr val="FF0000"/>
                </a:solidFill>
              </a:rPr>
              <a:t>religión</a:t>
            </a:r>
            <a:r>
              <a:rPr lang="es-CL" sz="28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559506" cy="4380931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61" y="1064666"/>
            <a:ext cx="2743200" cy="21122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34" y="2610494"/>
            <a:ext cx="3780000" cy="190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3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219" t="18260" r="30693" b="153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4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1771" cy="43517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71" y="0"/>
            <a:ext cx="7840229" cy="34064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1770"/>
            <a:ext cx="2659672" cy="25062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0" y="3406462"/>
            <a:ext cx="2603500" cy="34417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610636" y="3554570"/>
            <a:ext cx="418563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En todas las culturas del mundo, encontramos mitos que explican el origen del mundo. Estos mitos se denominan </a:t>
            </a:r>
            <a:r>
              <a:rPr lang="es-CL" sz="3200" b="1" dirty="0">
                <a:solidFill>
                  <a:srgbClr val="FF0000"/>
                </a:solidFill>
              </a:rPr>
              <a:t>COSMOGÓNICOS.</a:t>
            </a:r>
          </a:p>
        </p:txBody>
      </p:sp>
    </p:spTree>
    <p:extLst>
      <p:ext uri="{BB962C8B-B14F-4D97-AF65-F5344CB8AC3E}">
        <p14:creationId xmlns:p14="http://schemas.microsoft.com/office/powerpoint/2010/main" val="2883636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800" b="1" dirty="0">
                <a:solidFill>
                  <a:srgbClr val="FF0000"/>
                </a:solidFill>
              </a:rPr>
              <a:t>NO. </a:t>
            </a:r>
            <a:r>
              <a:rPr lang="es-CL" sz="4800" b="1" dirty="0" err="1">
                <a:solidFill>
                  <a:srgbClr val="FF0000"/>
                </a:solidFill>
              </a:rPr>
              <a:t>Kratos</a:t>
            </a:r>
            <a:r>
              <a:rPr lang="es-CL" sz="4800" b="1" dirty="0">
                <a:solidFill>
                  <a:srgbClr val="FF0000"/>
                </a:solidFill>
              </a:rPr>
              <a:t> no es parte de la mitología griega original.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88" y="2650331"/>
            <a:ext cx="5334000" cy="3000375"/>
          </a:xfrm>
        </p:spPr>
      </p:pic>
    </p:spTree>
    <p:extLst>
      <p:ext uri="{BB962C8B-B14F-4D97-AF65-F5344CB8AC3E}">
        <p14:creationId xmlns:p14="http://schemas.microsoft.com/office/powerpoint/2010/main" val="415063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LEYENDA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54842" y="1512054"/>
            <a:ext cx="479036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700" dirty="0">
                <a:solidFill>
                  <a:srgbClr val="FFFF00"/>
                </a:solidFill>
              </a:rPr>
              <a:t>Una </a:t>
            </a:r>
            <a:r>
              <a:rPr lang="es-ES" sz="2700" b="1" dirty="0">
                <a:solidFill>
                  <a:srgbClr val="FFFF00"/>
                </a:solidFill>
              </a:rPr>
              <a:t>leyenda</a:t>
            </a:r>
            <a:r>
              <a:rPr lang="es-ES" sz="2700" dirty="0">
                <a:solidFill>
                  <a:srgbClr val="FFFF00"/>
                </a:solidFill>
              </a:rPr>
              <a:t> es una narración de hechos naturales, sobrenaturales o una mezcla de ambos que se transmite de generación en generación en forma oral o escrita.</a:t>
            </a:r>
          </a:p>
          <a:p>
            <a:endParaRPr lang="es-ES" sz="2700" dirty="0">
              <a:solidFill>
                <a:srgbClr val="FFFF00"/>
              </a:solidFill>
            </a:endParaRPr>
          </a:p>
          <a:p>
            <a:r>
              <a:rPr lang="es-ES" sz="2700" b="1" dirty="0">
                <a:solidFill>
                  <a:srgbClr val="FFFF00"/>
                </a:solidFill>
              </a:rPr>
              <a:t>Se ubica en un tiempo y lugar determinados, lo que aporta cierta verosimilitud al relato.</a:t>
            </a:r>
          </a:p>
          <a:p>
            <a:endParaRPr lang="es-ES" sz="3000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04" y="1360226"/>
            <a:ext cx="7046795" cy="469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1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Hay leyendas que….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sz="4400" dirty="0">
                <a:solidFill>
                  <a:srgbClr val="FFFF00"/>
                </a:solidFill>
              </a:rPr>
              <a:t>Relatan las </a:t>
            </a:r>
          </a:p>
          <a:p>
            <a:pPr marL="0" indent="0">
              <a:buNone/>
            </a:pPr>
            <a:r>
              <a:rPr lang="es-CL" sz="4400" dirty="0">
                <a:solidFill>
                  <a:srgbClr val="FFFF00"/>
                </a:solidFill>
              </a:rPr>
              <a:t>hazañas heroicas </a:t>
            </a:r>
          </a:p>
          <a:p>
            <a:pPr marL="0" indent="0">
              <a:buNone/>
            </a:pPr>
            <a:r>
              <a:rPr lang="es-CL" sz="4400" dirty="0">
                <a:solidFill>
                  <a:srgbClr val="FFFF00"/>
                </a:solidFill>
              </a:rPr>
              <a:t>de personajes </a:t>
            </a:r>
          </a:p>
          <a:p>
            <a:pPr marL="0" indent="0">
              <a:buNone/>
            </a:pPr>
            <a:r>
              <a:rPr lang="es-CL" sz="4400" dirty="0">
                <a:solidFill>
                  <a:srgbClr val="FFFF00"/>
                </a:solidFill>
              </a:rPr>
              <a:t>importantes de </a:t>
            </a:r>
          </a:p>
          <a:p>
            <a:pPr marL="0" indent="0">
              <a:buNone/>
            </a:pPr>
            <a:r>
              <a:rPr lang="es-CL" sz="4400" dirty="0">
                <a:solidFill>
                  <a:srgbClr val="FFFF00"/>
                </a:solidFill>
              </a:rPr>
              <a:t>la historia</a:t>
            </a:r>
          </a:p>
          <a:p>
            <a:pPr marL="0" indent="0">
              <a:buNone/>
            </a:pPr>
            <a:r>
              <a:rPr lang="es-CL" sz="4400" dirty="0">
                <a:solidFill>
                  <a:srgbClr val="FFFF00"/>
                </a:solidFill>
              </a:rPr>
              <a:t>local de un pueblo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730" y="2052918"/>
            <a:ext cx="6363269" cy="334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71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178</TotalTime>
  <Words>239</Words>
  <Application>Microsoft Office PowerPoint</Application>
  <PresentationFormat>Panorámica</PresentationFormat>
  <Paragraphs>29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Presentación de PowerPoint</vt:lpstr>
      <vt:lpstr>Objetivos de esta clase</vt:lpstr>
      <vt:lpstr>EL MITO</vt:lpstr>
      <vt:lpstr>Presentación de PowerPoint</vt:lpstr>
      <vt:lpstr>Presentación de PowerPoint</vt:lpstr>
      <vt:lpstr>Presentación de PowerPoint</vt:lpstr>
      <vt:lpstr>NO. Kratos no es parte de la mitología griega original.</vt:lpstr>
      <vt:lpstr>LA LEYENDA</vt:lpstr>
      <vt:lpstr>Hay leyendas que….</vt:lpstr>
      <vt:lpstr>Presentación de PowerPoint</vt:lpstr>
      <vt:lpstr>Las leyendas forman parte del folclor y la identidad de un pueblo.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Inés García</cp:lastModifiedBy>
  <cp:revision>11</cp:revision>
  <dcterms:created xsi:type="dcterms:W3CDTF">2017-05-01T20:16:43Z</dcterms:created>
  <dcterms:modified xsi:type="dcterms:W3CDTF">2020-03-28T21:12:18Z</dcterms:modified>
</cp:coreProperties>
</file>