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5C598-2422-4E71-B800-971054A153FE}" v="1" dt="2020-04-03T04:16:47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Andre" userId="8116b2cc8edee47c" providerId="LiveId" clId="{C2C5C598-2422-4E71-B800-971054A153FE}"/>
    <pc:docChg chg="custSel mod modSld">
      <pc:chgData name="Jo Andre" userId="8116b2cc8edee47c" providerId="LiveId" clId="{C2C5C598-2422-4E71-B800-971054A153FE}" dt="2020-04-03T04:18:10.272" v="12" actId="14100"/>
      <pc:docMkLst>
        <pc:docMk/>
      </pc:docMkLst>
      <pc:sldChg chg="addSp modSp mod setBg">
        <pc:chgData name="Jo Andre" userId="8116b2cc8edee47c" providerId="LiveId" clId="{C2C5C598-2422-4E71-B800-971054A153FE}" dt="2020-04-03T04:18:10.272" v="12" actId="14100"/>
        <pc:sldMkLst>
          <pc:docMk/>
          <pc:sldMk cId="3390859610" sldId="257"/>
        </pc:sldMkLst>
        <pc:spChg chg="add">
          <ac:chgData name="Jo Andre" userId="8116b2cc8edee47c" providerId="LiveId" clId="{C2C5C598-2422-4E71-B800-971054A153FE}" dt="2020-04-03T04:17:40.064" v="6" actId="26606"/>
          <ac:spMkLst>
            <pc:docMk/>
            <pc:sldMk cId="3390859610" sldId="257"/>
            <ac:spMk id="8" creationId="{A9F529C3-C941-49FD-8C67-82F134F64BDB}"/>
          </ac:spMkLst>
        </pc:spChg>
        <pc:spChg chg="add">
          <ac:chgData name="Jo Andre" userId="8116b2cc8edee47c" providerId="LiveId" clId="{C2C5C598-2422-4E71-B800-971054A153FE}" dt="2020-04-03T04:17:40.064" v="6" actId="26606"/>
          <ac:spMkLst>
            <pc:docMk/>
            <pc:sldMk cId="3390859610" sldId="257"/>
            <ac:spMk id="10" creationId="{20586029-32A0-47E5-9AEC-AE3ABA6B94D0}"/>
          </ac:spMkLst>
        </pc:spChg>
        <pc:picChg chg="mod ord">
          <ac:chgData name="Jo Andre" userId="8116b2cc8edee47c" providerId="LiveId" clId="{C2C5C598-2422-4E71-B800-971054A153FE}" dt="2020-04-03T04:18:10.272" v="12" actId="14100"/>
          <ac:picMkLst>
            <pc:docMk/>
            <pc:sldMk cId="3390859610" sldId="257"/>
            <ac:picMk id="2" creationId="{0446E252-A22F-4605-B88A-DE2A8D27387A}"/>
          </ac:picMkLst>
        </pc:picChg>
        <pc:picChg chg="add mod">
          <ac:chgData name="Jo Andre" userId="8116b2cc8edee47c" providerId="LiveId" clId="{C2C5C598-2422-4E71-B800-971054A153FE}" dt="2020-04-03T04:17:53.817" v="8" actId="14100"/>
          <ac:picMkLst>
            <pc:docMk/>
            <pc:sldMk cId="3390859610" sldId="257"/>
            <ac:picMk id="3" creationId="{F022F5B3-D7D7-4E5E-A5D0-3264DB48571E}"/>
          </ac:picMkLst>
        </pc:picChg>
        <pc:cxnChg chg="add">
          <ac:chgData name="Jo Andre" userId="8116b2cc8edee47c" providerId="LiveId" clId="{C2C5C598-2422-4E71-B800-971054A153FE}" dt="2020-04-03T04:17:40.064" v="6" actId="26606"/>
          <ac:cxnSpMkLst>
            <pc:docMk/>
            <pc:sldMk cId="3390859610" sldId="257"/>
            <ac:cxnSpMk id="12" creationId="{8C730EAB-A532-4295-A302-FB4B90DB9F5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87F44-B351-46ED-87B9-7D44C40F6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0BC276-C84B-4D49-82DF-BBF1DF6DA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1827A1-7791-403B-9639-118C736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1699CC-49C7-4A5A-97B9-0051EC3C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51AEC-374A-47A1-8A71-C78BC749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12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09DFF-2A53-466A-B730-6FBD3F31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91924-8DF3-4221-B3C2-BA0BACF5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8762E-0B4C-43CE-80C5-744D1023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98FF15-9984-43BE-9210-4EE38564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7B8C9-5960-4ACF-9A48-163B3B81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7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CAC53A-87D9-4CB8-9E86-22291048C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4D1F8-D42A-481F-9706-ABCF7DA83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ECC0A4-4803-4487-A1F1-B4B5D477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54E73-AA0B-483F-A2E6-56BA55AE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1F2A6-9BC3-4401-9618-8CE1164E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91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A2422-0ED9-4DC1-8C46-1814AF8D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B5211-11F3-40A0-9DC2-ACFB5086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75B33-B6B7-42F7-9501-42847182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3F6D20-41D9-4A25-ABE9-34657EFA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F5785-588A-42BD-8253-A88BF068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48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E6830-BA7F-4735-9D43-C6506E76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091FDD-F171-4C43-9BDA-DE3699A9F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845A02-033E-47C0-A2E5-C4F17AA4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3E036-C2C7-42CE-8EF6-60FA7BBF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62D37-16F9-49C9-86FD-A92A864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42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83525-415B-460A-B2DA-4EDA3A85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859A4-2CE5-4679-9004-09CBFDA7E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507C05-15A9-4543-B45E-3E1C1C445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7987D6-0AD1-4850-857F-F779EA2A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A14CE3-BCEB-42B1-BD96-7DF22BF4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391240-1FF9-40E1-BB79-EE50A005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02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B60D2-3BBF-4E15-B457-B9008152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F1B9F5-F245-42B7-B7CC-43F450385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A66E22-42C4-46D9-A30A-DA8B79DE5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15CAAE-D539-47AA-B916-34D039824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F74D4D-6892-477C-9FC6-97BF7D695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00874D-82A8-4C20-BF82-3DFD5F51D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12CBFE-82DB-4EDB-B889-B2BC63F5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0E50BB-0792-44EB-88EA-660C6A1D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56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D0807-BF2F-41E7-A90B-AB52D894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D696A0-D0E8-402F-9EF8-23C86BF7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2A55F2-928E-42BC-A376-5139C837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93C4F2-46A1-447B-A3E9-35B154CD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18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3E91C7-0C8B-4BDC-AE0E-AA1325B1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89D676-53C1-4EFF-BD46-16A87949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A6A705-EC56-480C-A479-74216C85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85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1C60D-3BC9-4D56-AE86-A04CE25D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BE7FC-1C5C-41D7-8459-BBE45359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3A7F29-D76B-46D7-ACA2-FCB22B0BE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982E12-BED8-4FFF-ADBD-602FFB5D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18B482-0D98-4AA1-9B2F-F0874959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F44FD6-4C45-4554-8CF1-21D6F369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43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E17EF-56AB-4AD5-8893-890AAFAC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DD60EC-F353-4ADD-80FF-E82CA5603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FFAF56-3929-40DC-ADDC-66CD98EE7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7AE331-ED14-40FE-A2B5-B1943761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584501-0E32-49ED-8F75-576AD683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8BDABE-EE33-4216-B78F-13B0ECA4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06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FFC1DA-0339-4782-A84F-9D86939CC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5428D0-88B8-4407-B2C8-4AE6D7B9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EC0B9A-81F0-47E8-8846-3521A504F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7FAE-A9AF-4FE5-A756-B576B82D8CF0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C1747D-CB89-4C27-989F-C4658DE86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525C3E-EC7D-4C1F-8F66-71C5527EA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D896-6921-4DFA-A10F-7D873E8877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63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anahistorialab@Gmail.co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22F5B3-D7D7-4E5E-A5D0-3264DB485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92" y="480060"/>
            <a:ext cx="3599673" cy="13768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446E252-A22F-4605-B88A-DE2A8D273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65" y="1143000"/>
            <a:ext cx="7961268" cy="49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59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749066-8B7F-4A00-97A1-AF89B32C7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9" y="337624"/>
            <a:ext cx="7642971" cy="6520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170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E916166-00EC-428C-B606-582DC6BD4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" y="323557"/>
            <a:ext cx="8185869" cy="61394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79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4D3E82-900F-4BFB-8BFD-B5453BCE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" y="309488"/>
            <a:ext cx="8102991" cy="60772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45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DF2092-F578-4D3B-B6F2-B982EAA24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" y="0"/>
            <a:ext cx="8117051" cy="64148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928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004192-9D59-48A2-93FF-8DD77D78A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" y="323556"/>
            <a:ext cx="8129599" cy="60971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592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C3D82D-400E-4944-A466-911B24DC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39" y="1123526"/>
            <a:ext cx="8482818" cy="50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9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E0C4149-416F-48C3-8BA9-DC722EA5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1" y="253218"/>
            <a:ext cx="8926358" cy="65329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521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06FAEB-2BF9-4578-9FA4-BEB0B6E6A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19638"/>
            <a:ext cx="10058400" cy="67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1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FF446B-C13A-4250-BFE0-FDD8797D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168812"/>
            <a:ext cx="7920111" cy="668918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83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67E2AD4-B45D-494A-AB99-F60A5AAE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8" y="66830"/>
            <a:ext cx="11493304" cy="68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5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834639D-C315-4872-B459-C9025DC69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16018"/>
              </p:ext>
            </p:extLst>
          </p:nvPr>
        </p:nvGraphicFramePr>
        <p:xfrm>
          <a:off x="154745" y="112542"/>
          <a:ext cx="8318077" cy="674545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520225">
                  <a:extLst>
                    <a:ext uri="{9D8B030D-6E8A-4147-A177-3AD203B41FA5}">
                      <a16:colId xmlns:a16="http://schemas.microsoft.com/office/drawing/2014/main" val="860068368"/>
                    </a:ext>
                  </a:extLst>
                </a:gridCol>
                <a:gridCol w="5797852">
                  <a:extLst>
                    <a:ext uri="{9D8B030D-6E8A-4147-A177-3AD203B41FA5}">
                      <a16:colId xmlns:a16="http://schemas.microsoft.com/office/drawing/2014/main" val="4042303084"/>
                    </a:ext>
                  </a:extLst>
                </a:gridCol>
              </a:tblGrid>
              <a:tr h="697619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7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113" marR="306169" marT="102056" marB="10205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76683"/>
                  </a:ext>
                </a:extLst>
              </a:tr>
              <a:tr h="21700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Objetivos</a:t>
                      </a:r>
                      <a:endParaRPr lang="es-ES" sz="17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 aprendizaje</a:t>
                      </a:r>
                      <a:endParaRPr lang="es-ES" sz="17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113" marR="306169" marT="102056" marB="102056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Caracterizan las formas de vida de las personas durante las etapas de la Prehistoria.</a:t>
                      </a:r>
                      <a:endParaRPr lang="es-E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E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Comparan esas formas de vida con la actualidad a través de un producto pictórico.</a:t>
                      </a:r>
                      <a:endParaRPr lang="es-E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113" marR="76542" marT="102056" marB="10205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9237"/>
                  </a:ext>
                </a:extLst>
              </a:tr>
              <a:tr h="1041886">
                <a:tc row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7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Habilidades</a:t>
                      </a:r>
                      <a:endParaRPr lang="es-ES" sz="17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113" marR="306169" marT="102056" marB="102056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Obtener información sobre el pasado y el presente a partir de diversas fuentes.</a:t>
                      </a:r>
                      <a:endParaRPr lang="es-ES" sz="17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113" marR="76542" marT="102056" marB="10205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314441"/>
                  </a:ext>
                </a:extLst>
              </a:tr>
              <a:tr h="10418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Analizar elementos de continuidad y cambio entre periodos y procesos abordados en el nivel.</a:t>
                      </a:r>
                      <a:endParaRPr lang="es-ES" sz="17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113" marR="76542" marT="102056" marB="10205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32978"/>
                  </a:ext>
                </a:extLst>
              </a:tr>
              <a:tr h="17940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Comunicar los resultados de sus investigaciones de forma oral, escrita y por otros medios, utilizando una estructura lógica y efectiva, y argumentos basados en evidencia pertinente.</a:t>
                      </a:r>
                      <a:endParaRPr lang="es-E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113" marR="76542" marT="102056" marB="102056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58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458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33087F-0889-4CD2-BD8E-A14FCD9ED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3" y="0"/>
            <a:ext cx="8308222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371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D1C11D8-8A2A-4EE1-8842-41BE4E8F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ACTIVIDAD A REALIZAR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AA06202-10E2-44B2-9C4D-DA8C365881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409" y="1380914"/>
            <a:ext cx="6049126" cy="5477086"/>
          </a:xfrm>
          <a:prstGeom prst="rect">
            <a:avLst/>
          </a:prstGeom>
        </p:spPr>
      </p:pic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B2E5DD26-DF18-4AFD-9F3F-62D276615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380914"/>
            <a:ext cx="5841609" cy="528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DESCRIPCIÓN:</a:t>
            </a:r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Los estudiantes, elaboran un tríptico que contiene un comic en tres momentos: </a:t>
            </a:r>
          </a:p>
          <a:p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</a:t>
            </a:r>
            <a:r>
              <a:rPr lang="es-CL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 momento, la vida del niño cazador recolector</a:t>
            </a:r>
          </a:p>
          <a:p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</a:t>
            </a:r>
            <a:r>
              <a:rPr lang="es-CL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segundo momento la vida del niño agricultor</a:t>
            </a:r>
          </a:p>
          <a:p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</a:t>
            </a:r>
            <a:r>
              <a:rPr lang="es-CL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tercer momento, un día en tu propia vida</a:t>
            </a:r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elaborar el trabajo se basan en la lectura, comprensión y análisis de los documentos 1 y 2 presentados en la guía de trabajo (“</a:t>
            </a:r>
            <a:r>
              <a:rPr lang="es-CL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día en la vida de un niño cazador recolector” y “Un día en la vida de un niño agricultor”</a:t>
            </a:r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respectivamente).  A partir de la información de los documentos extraen forma de vida y actividades:</a:t>
            </a:r>
            <a:r>
              <a:rPr lang="es-CL" sz="1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L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Entorno, vivienda, vestimenta, actividades (diferenciando las de hombres y mujeres, las de niños, adultos y ancianos), creencias, herramientas utilizadas, relación con los padres y/o adultos.</a:t>
            </a:r>
          </a:p>
          <a:p>
            <a:pPr marL="0" indent="0" algn="just">
              <a:buNone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Consultas al mail: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joanahistorialab@Gmail.com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6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0A5C14-5CFC-4365-B747-C751C77BB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7" b="138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B5B27B-6562-4F10-B42A-F4BBEE876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61" b="92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B7F0A5-64AF-4976-8D07-D85FFC07E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1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D485CA-F7B0-4A51-AC7B-E05056363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184075-6EA5-45A6-AC65-CD429F7C4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8" y="45706"/>
            <a:ext cx="9087729" cy="68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3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F81800-5F77-44C6-9044-7ECB9C720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910"/>
            <a:ext cx="7694418" cy="57708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541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E92F7512-10E5-4BEA-AECC-DE5B8C31E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911"/>
            <a:ext cx="7047923" cy="52859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451403BF-BB55-477F-BA27-ABDF4D0E9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50305"/>
              </p:ext>
            </p:extLst>
          </p:nvPr>
        </p:nvGraphicFramePr>
        <p:xfrm>
          <a:off x="643467" y="5234609"/>
          <a:ext cx="7047923" cy="5433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47923">
                  <a:extLst>
                    <a:ext uri="{9D8B030D-6E8A-4147-A177-3AD203B41FA5}">
                      <a16:colId xmlns:a16="http://schemas.microsoft.com/office/drawing/2014/main" val="4165558064"/>
                    </a:ext>
                  </a:extLst>
                </a:gridCol>
              </a:tblGrid>
              <a:tr h="543339">
                <a:tc>
                  <a:txBody>
                    <a:bodyPr/>
                    <a:lstStyle/>
                    <a:p>
                      <a:endParaRPr lang="es-E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43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228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Panorámica</PresentationFormat>
  <Paragraphs>16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A REALIZAR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 Andre</dc:creator>
  <cp:lastModifiedBy>Jo Andre</cp:lastModifiedBy>
  <cp:revision>1</cp:revision>
  <dcterms:created xsi:type="dcterms:W3CDTF">2020-04-03T04:17:39Z</dcterms:created>
  <dcterms:modified xsi:type="dcterms:W3CDTF">2020-04-03T04:18:19Z</dcterms:modified>
</cp:coreProperties>
</file>