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3"/>
  </p:notesMasterIdLst>
  <p:sldIdLst>
    <p:sldId id="258" r:id="rId2"/>
    <p:sldId id="302" r:id="rId3"/>
    <p:sldId id="304" r:id="rId4"/>
    <p:sldId id="305" r:id="rId5"/>
    <p:sldId id="306" r:id="rId6"/>
    <p:sldId id="307" r:id="rId7"/>
    <p:sldId id="317" r:id="rId8"/>
    <p:sldId id="308" r:id="rId9"/>
    <p:sldId id="309" r:id="rId10"/>
    <p:sldId id="310" r:id="rId11"/>
    <p:sldId id="311" r:id="rId12"/>
    <p:sldId id="312" r:id="rId13"/>
    <p:sldId id="313" r:id="rId14"/>
    <p:sldId id="314" r:id="rId15"/>
    <p:sldId id="315" r:id="rId16"/>
    <p:sldId id="316" r:id="rId17"/>
    <p:sldId id="303" r:id="rId18"/>
    <p:sldId id="319" r:id="rId19"/>
    <p:sldId id="318" r:id="rId20"/>
    <p:sldId id="320" r:id="rId21"/>
    <p:sldId id="321" r:id="rId22"/>
  </p:sldIdLst>
  <p:sldSz cx="9144000" cy="6858000" type="screen4x3"/>
  <p:notesSz cx="6858000" cy="9144000"/>
  <p:defaultTextStyle>
    <a:defPPr>
      <a:defRPr lang="es-C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5FA4"/>
    <a:srgbClr val="81CF00"/>
    <a:srgbClr val="FF185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434" autoAdjust="0"/>
  </p:normalViewPr>
  <p:slideViewPr>
    <p:cSldViewPr>
      <p:cViewPr varScale="1">
        <p:scale>
          <a:sx n="70" d="100"/>
          <a:sy n="70" d="100"/>
        </p:scale>
        <p:origin x="1386" y="48"/>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diagrams/_rels/data1.xml.rels><?xml version="1.0" encoding="UTF-8" standalone="yes"?>
<Relationships xmlns="http://schemas.openxmlformats.org/package/2006/relationships"><Relationship Id="rId1" Type="http://schemas.openxmlformats.org/officeDocument/2006/relationships/image" Target="../media/image3.png"/></Relationships>
</file>

<file path=ppt/diagrams/_rels/drawing1.xml.rels><?xml version="1.0" encoding="UTF-8" standalone="yes"?>
<Relationships xmlns="http://schemas.openxmlformats.org/package/2006/relationships"><Relationship Id="rId1" Type="http://schemas.openxmlformats.org/officeDocument/2006/relationships/image" Target="../media/image3.pn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BDCB29A-2680-49FD-B37F-B2EF0661FB92}" type="doc">
      <dgm:prSet loTypeId="urn:microsoft.com/office/officeart/2005/8/layout/vList3#1" loCatId="list" qsTypeId="urn:microsoft.com/office/officeart/2005/8/quickstyle/simple1" qsCatId="simple" csTypeId="urn:microsoft.com/office/officeart/2005/8/colors/accent1_2" csCatId="accent1" phldr="1"/>
      <dgm:spPr/>
    </dgm:pt>
    <dgm:pt modelId="{8288C198-22DC-4412-99FB-5C98EA8B338C}">
      <dgm:prSet phldrT="[Texto]" custT="1"/>
      <dgm:spPr>
        <a:xfrm rot="10800000">
          <a:off x="2297429" y="785784"/>
          <a:ext cx="6080760" cy="3063240"/>
        </a:xfrm>
        <a:prstGeom prst="homePlate">
          <a:avLst/>
        </a:prstGeom>
        <a:solidFill>
          <a:srgbClr val="005FA4"/>
        </a:solidFill>
        <a:ln w="12700" cap="flat" cmpd="sng" algn="ctr">
          <a:solidFill>
            <a:sysClr val="window" lastClr="FFFFFF">
              <a:hueOff val="0"/>
              <a:satOff val="0"/>
              <a:lumOff val="0"/>
              <a:alphaOff val="0"/>
            </a:sysClr>
          </a:solidFill>
          <a:prstDash val="solid"/>
          <a:miter lim="800000"/>
        </a:ln>
        <a:effectLst/>
      </dgm:spPr>
      <dgm:t>
        <a:bodyPr/>
        <a:lstStyle/>
        <a:p>
          <a:r>
            <a:rPr lang="es-CL" sz="2400" dirty="0" smtClean="0">
              <a:solidFill>
                <a:sysClr val="window" lastClr="FFFFFF"/>
              </a:solidFill>
              <a:latin typeface="Calibri" panose="020F0502020204030204"/>
              <a:ea typeface="+mn-ea"/>
              <a:cs typeface="+mn-cs"/>
            </a:rPr>
            <a:t>Primera Guerra Mundial</a:t>
          </a:r>
        </a:p>
        <a:p>
          <a:r>
            <a:rPr lang="es-CL" sz="2400" dirty="0" smtClean="0">
              <a:solidFill>
                <a:sysClr val="window" lastClr="FFFFFF"/>
              </a:solidFill>
              <a:latin typeface="Calibri" panose="020F0502020204030204"/>
              <a:ea typeface="+mn-ea"/>
              <a:cs typeface="+mn-cs"/>
            </a:rPr>
            <a:t> y </a:t>
          </a:r>
        </a:p>
        <a:p>
          <a:r>
            <a:rPr lang="es-CL" sz="2400" dirty="0" smtClean="0">
              <a:solidFill>
                <a:sysClr val="window" lastClr="FFFFFF"/>
              </a:solidFill>
              <a:latin typeface="Calibri" panose="020F0502020204030204"/>
              <a:ea typeface="+mn-ea"/>
              <a:cs typeface="+mn-cs"/>
            </a:rPr>
            <a:t>Revolución Rusa</a:t>
          </a:r>
        </a:p>
      </dgm:t>
    </dgm:pt>
    <dgm:pt modelId="{D675D322-D123-4050-9D2D-96DDC848BA5D}" type="parTrans" cxnId="{D49216AB-73A5-4EFC-9D42-9CA64D81B383}">
      <dgm:prSet/>
      <dgm:spPr/>
      <dgm:t>
        <a:bodyPr/>
        <a:lstStyle/>
        <a:p>
          <a:endParaRPr lang="es-CL"/>
        </a:p>
      </dgm:t>
    </dgm:pt>
    <dgm:pt modelId="{5E7154C3-9359-4305-ACC3-4C9112A58D9F}" type="sibTrans" cxnId="{D49216AB-73A5-4EFC-9D42-9CA64D81B383}">
      <dgm:prSet/>
      <dgm:spPr/>
      <dgm:t>
        <a:bodyPr/>
        <a:lstStyle/>
        <a:p>
          <a:endParaRPr lang="es-CL"/>
        </a:p>
      </dgm:t>
    </dgm:pt>
    <dgm:pt modelId="{CFF0DE95-6F1F-4515-A172-B0A47F9FFF04}" type="pres">
      <dgm:prSet presAssocID="{4BDCB29A-2680-49FD-B37F-B2EF0661FB92}" presName="linearFlow" presStyleCnt="0">
        <dgm:presLayoutVars>
          <dgm:dir/>
          <dgm:resizeHandles val="exact"/>
        </dgm:presLayoutVars>
      </dgm:prSet>
      <dgm:spPr/>
    </dgm:pt>
    <dgm:pt modelId="{8E312D16-8280-4BCC-A04E-3737E49858B2}" type="pres">
      <dgm:prSet presAssocID="{8288C198-22DC-4412-99FB-5C98EA8B338C}" presName="composite" presStyleCnt="0"/>
      <dgm:spPr/>
    </dgm:pt>
    <dgm:pt modelId="{73DF5B4F-0B04-4496-9731-DDFB9198443A}" type="pres">
      <dgm:prSet presAssocID="{8288C198-22DC-4412-99FB-5C98EA8B338C}" presName="imgShp" presStyleLbl="fgImgPlace1" presStyleIdx="0" presStyleCnt="1" custLinFactNeighborX="1958" custLinFactNeighborY="-25130"/>
      <dgm:spPr>
        <a:xfrm>
          <a:off x="825788" y="698971"/>
          <a:ext cx="3063240" cy="3063240"/>
        </a:xfrm>
        <a:prstGeom prst="ellipse">
          <a:avLst/>
        </a:prstGeom>
        <a:blipFill rotWithShape="1">
          <a:blip xmlns:r="http://schemas.openxmlformats.org/officeDocument/2006/relationships" r:embed="rId1"/>
          <a:stretch>
            <a:fillRect/>
          </a:stretch>
        </a:blipFill>
        <a:ln w="12700" cap="flat" cmpd="sng" algn="ctr">
          <a:solidFill>
            <a:sysClr val="window" lastClr="FFFFFF">
              <a:hueOff val="0"/>
              <a:satOff val="0"/>
              <a:lumOff val="0"/>
              <a:alphaOff val="0"/>
            </a:sysClr>
          </a:solidFill>
          <a:prstDash val="solid"/>
          <a:miter lim="800000"/>
        </a:ln>
        <a:effectLst/>
      </dgm:spPr>
    </dgm:pt>
    <dgm:pt modelId="{82950CDF-FB91-4815-A4CF-F90A31C5ED2D}" type="pres">
      <dgm:prSet presAssocID="{8288C198-22DC-4412-99FB-5C98EA8B338C}" presName="txShp" presStyleLbl="node1" presStyleIdx="0" presStyleCnt="1" custLinFactNeighborY="-22296">
        <dgm:presLayoutVars>
          <dgm:bulletEnabled val="1"/>
        </dgm:presLayoutVars>
      </dgm:prSet>
      <dgm:spPr/>
      <dgm:t>
        <a:bodyPr/>
        <a:lstStyle/>
        <a:p>
          <a:endParaRPr lang="es-ES"/>
        </a:p>
      </dgm:t>
    </dgm:pt>
  </dgm:ptLst>
  <dgm:cxnLst>
    <dgm:cxn modelId="{D49216AB-73A5-4EFC-9D42-9CA64D81B383}" srcId="{4BDCB29A-2680-49FD-B37F-B2EF0661FB92}" destId="{8288C198-22DC-4412-99FB-5C98EA8B338C}" srcOrd="0" destOrd="0" parTransId="{D675D322-D123-4050-9D2D-96DDC848BA5D}" sibTransId="{5E7154C3-9359-4305-ACC3-4C9112A58D9F}"/>
    <dgm:cxn modelId="{C678309B-BCE5-40CE-8E60-2C03D109B1B8}" type="presOf" srcId="{8288C198-22DC-4412-99FB-5C98EA8B338C}" destId="{82950CDF-FB91-4815-A4CF-F90A31C5ED2D}" srcOrd="0" destOrd="0" presId="urn:microsoft.com/office/officeart/2005/8/layout/vList3#1"/>
    <dgm:cxn modelId="{1F3BA991-2A1A-4A49-B0C4-A0C5900CD7D9}" type="presOf" srcId="{4BDCB29A-2680-49FD-B37F-B2EF0661FB92}" destId="{CFF0DE95-6F1F-4515-A172-B0A47F9FFF04}" srcOrd="0" destOrd="0" presId="urn:microsoft.com/office/officeart/2005/8/layout/vList3#1"/>
    <dgm:cxn modelId="{1C5CC091-7AC9-42EC-8F01-AAA4B8947FF8}" type="presParOf" srcId="{CFF0DE95-6F1F-4515-A172-B0A47F9FFF04}" destId="{8E312D16-8280-4BCC-A04E-3737E49858B2}" srcOrd="0" destOrd="0" presId="urn:microsoft.com/office/officeart/2005/8/layout/vList3#1"/>
    <dgm:cxn modelId="{4B239D1D-1E28-4D7D-880E-3F83F1557F70}" type="presParOf" srcId="{8E312D16-8280-4BCC-A04E-3737E49858B2}" destId="{73DF5B4F-0B04-4496-9731-DDFB9198443A}" srcOrd="0" destOrd="0" presId="urn:microsoft.com/office/officeart/2005/8/layout/vList3#1"/>
    <dgm:cxn modelId="{FD6F670F-9A77-4E6D-A172-37197FC1992F}" type="presParOf" srcId="{8E312D16-8280-4BCC-A04E-3737E49858B2}" destId="{82950CDF-FB91-4815-A4CF-F90A31C5ED2D}" srcOrd="1" destOrd="0" presId="urn:microsoft.com/office/officeart/2005/8/layout/vList3#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2950CDF-FB91-4815-A4CF-F90A31C5ED2D}">
      <dsp:nvSpPr>
        <dsp:cNvPr id="0" name=""/>
        <dsp:cNvSpPr/>
      </dsp:nvSpPr>
      <dsp:spPr>
        <a:xfrm rot="10800000">
          <a:off x="2297429" y="785784"/>
          <a:ext cx="6080760" cy="3063240"/>
        </a:xfrm>
        <a:prstGeom prst="homePlate">
          <a:avLst/>
        </a:prstGeom>
        <a:solidFill>
          <a:srgbClr val="005FA4"/>
        </a:solidFill>
        <a:ln w="1270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50804" tIns="91440" rIns="170688" bIns="91440" numCol="1" spcCol="1270" anchor="ctr" anchorCtr="0">
          <a:noAutofit/>
        </a:bodyPr>
        <a:lstStyle/>
        <a:p>
          <a:pPr lvl="0" algn="ctr" defTabSz="1066800">
            <a:lnSpc>
              <a:spcPct val="90000"/>
            </a:lnSpc>
            <a:spcBef>
              <a:spcPct val="0"/>
            </a:spcBef>
            <a:spcAft>
              <a:spcPct val="35000"/>
            </a:spcAft>
          </a:pPr>
          <a:r>
            <a:rPr lang="es-CL" sz="2400" kern="1200" dirty="0" smtClean="0">
              <a:solidFill>
                <a:sysClr val="window" lastClr="FFFFFF"/>
              </a:solidFill>
              <a:latin typeface="Calibri" panose="020F0502020204030204"/>
              <a:ea typeface="+mn-ea"/>
              <a:cs typeface="+mn-cs"/>
            </a:rPr>
            <a:t>Primera Guerra Mundial</a:t>
          </a:r>
        </a:p>
        <a:p>
          <a:pPr lvl="0" algn="ctr" defTabSz="1066800">
            <a:lnSpc>
              <a:spcPct val="90000"/>
            </a:lnSpc>
            <a:spcBef>
              <a:spcPct val="0"/>
            </a:spcBef>
            <a:spcAft>
              <a:spcPct val="35000"/>
            </a:spcAft>
          </a:pPr>
          <a:r>
            <a:rPr lang="es-CL" sz="2400" kern="1200" dirty="0" smtClean="0">
              <a:solidFill>
                <a:sysClr val="window" lastClr="FFFFFF"/>
              </a:solidFill>
              <a:latin typeface="Calibri" panose="020F0502020204030204"/>
              <a:ea typeface="+mn-ea"/>
              <a:cs typeface="+mn-cs"/>
            </a:rPr>
            <a:t> y </a:t>
          </a:r>
        </a:p>
        <a:p>
          <a:pPr lvl="0" algn="ctr" defTabSz="1066800">
            <a:lnSpc>
              <a:spcPct val="90000"/>
            </a:lnSpc>
            <a:spcBef>
              <a:spcPct val="0"/>
            </a:spcBef>
            <a:spcAft>
              <a:spcPct val="35000"/>
            </a:spcAft>
          </a:pPr>
          <a:r>
            <a:rPr lang="es-CL" sz="2400" kern="1200" dirty="0" smtClean="0">
              <a:solidFill>
                <a:sysClr val="window" lastClr="FFFFFF"/>
              </a:solidFill>
              <a:latin typeface="Calibri" panose="020F0502020204030204"/>
              <a:ea typeface="+mn-ea"/>
              <a:cs typeface="+mn-cs"/>
            </a:rPr>
            <a:t>Revolución Rusa</a:t>
          </a:r>
        </a:p>
      </dsp:txBody>
      <dsp:txXfrm rot="10800000">
        <a:off x="3063239" y="785784"/>
        <a:ext cx="5314950" cy="3063240"/>
      </dsp:txXfrm>
    </dsp:sp>
    <dsp:sp modelId="{73DF5B4F-0B04-4496-9731-DDFB9198443A}">
      <dsp:nvSpPr>
        <dsp:cNvPr id="0" name=""/>
        <dsp:cNvSpPr/>
      </dsp:nvSpPr>
      <dsp:spPr>
        <a:xfrm>
          <a:off x="825788" y="698971"/>
          <a:ext cx="3063240" cy="3063240"/>
        </a:xfrm>
        <a:prstGeom prst="ellipse">
          <a:avLst/>
        </a:prstGeom>
        <a:blipFill rotWithShape="1">
          <a:blip xmlns:r="http://schemas.openxmlformats.org/officeDocument/2006/relationships" r:embed="rId1"/>
          <a:stretch>
            <a:fillRect/>
          </a:stretch>
        </a:blipFill>
        <a:ln w="1270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vList3#1">
  <dgm:title val=""/>
  <dgm:desc val=""/>
  <dgm:catLst>
    <dgm:cat type="list" pri="14000"/>
    <dgm:cat type="convert" pri="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s-CL"/>
          </a:p>
        </p:txBody>
      </p:sp>
      <p:sp>
        <p:nvSpPr>
          <p:cNvPr id="3" name="2 Marcador de fecha"/>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8C3FBDFA-A3BA-434B-8600-E274D7C15433}" type="datetimeFigureOut">
              <a:rPr lang="es-CL" smtClean="0"/>
              <a:pPr/>
              <a:t>04-04-2020</a:t>
            </a:fld>
            <a:endParaRPr lang="es-CL"/>
          </a:p>
        </p:txBody>
      </p:sp>
      <p:sp>
        <p:nvSpPr>
          <p:cNvPr id="4" name="3 Marcador de imagen de diapositiva"/>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s-CL"/>
          </a:p>
        </p:txBody>
      </p:sp>
      <p:sp>
        <p:nvSpPr>
          <p:cNvPr id="5" name="4 Marcador de notas"/>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L"/>
          </a:p>
        </p:txBody>
      </p:sp>
      <p:sp>
        <p:nvSpPr>
          <p:cNvPr id="6" name="5 Marcador de pie de página"/>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s-CL"/>
          </a:p>
        </p:txBody>
      </p:sp>
      <p:sp>
        <p:nvSpPr>
          <p:cNvPr id="7" name="6 Marcador de número de diapositiva"/>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18B38DA0-FE28-4FDD-B213-97BCC7346F5B}" type="slidenum">
              <a:rPr lang="es-CL" smtClean="0"/>
              <a:pPr/>
              <a:t>‹Nº›</a:t>
            </a:fld>
            <a:endParaRPr lang="es-CL"/>
          </a:p>
        </p:txBody>
      </p:sp>
    </p:spTree>
    <p:extLst>
      <p:ext uri="{BB962C8B-B14F-4D97-AF65-F5344CB8AC3E}">
        <p14:creationId xmlns:p14="http://schemas.microsoft.com/office/powerpoint/2010/main" val="68164365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CL" dirty="0"/>
          </a:p>
        </p:txBody>
      </p:sp>
      <p:sp>
        <p:nvSpPr>
          <p:cNvPr id="4" name="Marcador de número de diapositiva 3"/>
          <p:cNvSpPr>
            <a:spLocks noGrp="1"/>
          </p:cNvSpPr>
          <p:nvPr>
            <p:ph type="sldNum" sz="quarter" idx="10"/>
          </p:nvPr>
        </p:nvSpPr>
        <p:spPr/>
        <p:txBody>
          <a:bodyPr/>
          <a:lstStyle/>
          <a:p>
            <a:fld id="{18B38DA0-FE28-4FDD-B213-97BCC7346F5B}" type="slidenum">
              <a:rPr lang="es-CL" smtClean="0"/>
              <a:pPr/>
              <a:t>19</a:t>
            </a:fld>
            <a:endParaRPr lang="es-CL"/>
          </a:p>
        </p:txBody>
      </p:sp>
    </p:spTree>
    <p:extLst>
      <p:ext uri="{BB962C8B-B14F-4D97-AF65-F5344CB8AC3E}">
        <p14:creationId xmlns:p14="http://schemas.microsoft.com/office/powerpoint/2010/main" val="133409132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a de título">
    <p:bg>
      <p:bgRef idx="1001">
        <a:schemeClr val="bg2"/>
      </p:bgRef>
    </p:bg>
    <p:spTree>
      <p:nvGrpSpPr>
        <p:cNvPr id="1" name=""/>
        <p:cNvGrpSpPr/>
        <p:nvPr/>
      </p:nvGrpSpPr>
      <p:grpSpPr>
        <a:xfrm>
          <a:off x="0" y="0"/>
          <a:ext cx="0" cy="0"/>
          <a:chOff x="0" y="0"/>
          <a:chExt cx="0" cy="0"/>
        </a:xfrm>
      </p:grpSpPr>
      <p:sp>
        <p:nvSpPr>
          <p:cNvPr id="7" name="6 Rectángulo"/>
          <p:cNvSpPr/>
          <p:nvPr/>
        </p:nvSpPr>
        <p:spPr bwMode="white">
          <a:xfrm>
            <a:off x="0" y="5971032"/>
            <a:ext cx="9144000" cy="886968"/>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9 Rectángulo"/>
          <p:cNvSpPr/>
          <p:nvPr/>
        </p:nvSpPr>
        <p:spPr>
          <a:xfrm>
            <a:off x="-9144" y="6053328"/>
            <a:ext cx="2249424" cy="71323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10 Rectángulo"/>
          <p:cNvSpPr/>
          <p:nvPr/>
        </p:nvSpPr>
        <p:spPr>
          <a:xfrm>
            <a:off x="2359152" y="6044184"/>
            <a:ext cx="6784848" cy="713232"/>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7 Título"/>
          <p:cNvSpPr>
            <a:spLocks noGrp="1"/>
          </p:cNvSpPr>
          <p:nvPr>
            <p:ph type="ctrTitle"/>
          </p:nvPr>
        </p:nvSpPr>
        <p:spPr>
          <a:xfrm>
            <a:off x="2362200" y="4038600"/>
            <a:ext cx="6477000" cy="1828800"/>
          </a:xfrm>
        </p:spPr>
        <p:txBody>
          <a:bodyPr anchor="b"/>
          <a:lstStyle>
            <a:lvl1pPr>
              <a:defRPr cap="all" baseline="0"/>
            </a:lvl1pPr>
          </a:lstStyle>
          <a:p>
            <a:r>
              <a:rPr kumimoji="0" lang="es-ES" smtClean="0"/>
              <a:t>Haga clic para modificar el estilo de título del patrón</a:t>
            </a:r>
            <a:endParaRPr kumimoji="0" lang="en-US"/>
          </a:p>
        </p:txBody>
      </p:sp>
      <p:sp>
        <p:nvSpPr>
          <p:cNvPr id="9" name="8 Subtítulo"/>
          <p:cNvSpPr>
            <a:spLocks noGrp="1"/>
          </p:cNvSpPr>
          <p:nvPr>
            <p:ph type="subTitle" idx="1"/>
          </p:nvPr>
        </p:nvSpPr>
        <p:spPr>
          <a:xfrm>
            <a:off x="2362200" y="6050037"/>
            <a:ext cx="6705600" cy="685800"/>
          </a:xfrm>
        </p:spPr>
        <p:txBody>
          <a:bodyPr anchor="ctr">
            <a:normAutofit/>
          </a:bodyPr>
          <a:lstStyle>
            <a:lvl1pPr marL="0" indent="0" algn="l">
              <a:buNone/>
              <a:defRPr sz="2600">
                <a:solidFill>
                  <a:srgbClr val="FFFFFF"/>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s-ES" smtClean="0"/>
              <a:t>Haga clic para modificar el estilo de subtítulo del patrón</a:t>
            </a:r>
            <a:endParaRPr kumimoji="0" lang="en-US"/>
          </a:p>
        </p:txBody>
      </p:sp>
      <p:sp>
        <p:nvSpPr>
          <p:cNvPr id="28" name="27 Marcador de fecha"/>
          <p:cNvSpPr>
            <a:spLocks noGrp="1"/>
          </p:cNvSpPr>
          <p:nvPr>
            <p:ph type="dt" sz="half" idx="10"/>
          </p:nvPr>
        </p:nvSpPr>
        <p:spPr>
          <a:xfrm>
            <a:off x="76200" y="6068699"/>
            <a:ext cx="2057400" cy="685800"/>
          </a:xfrm>
        </p:spPr>
        <p:txBody>
          <a:bodyPr>
            <a:noAutofit/>
          </a:bodyPr>
          <a:lstStyle>
            <a:lvl1pPr algn="ctr">
              <a:defRPr sz="2000">
                <a:solidFill>
                  <a:srgbClr val="FFFFFF"/>
                </a:solidFill>
              </a:defRPr>
            </a:lvl1pPr>
          </a:lstStyle>
          <a:p>
            <a:fld id="{FF5E593F-7E91-4A21-AF32-001870212F96}" type="datetimeFigureOut">
              <a:rPr lang="es-CL" smtClean="0"/>
              <a:pPr/>
              <a:t>04-04-2020</a:t>
            </a:fld>
            <a:endParaRPr lang="es-CL"/>
          </a:p>
        </p:txBody>
      </p:sp>
      <p:sp>
        <p:nvSpPr>
          <p:cNvPr id="17" name="16 Marcador de pie de página"/>
          <p:cNvSpPr>
            <a:spLocks noGrp="1"/>
          </p:cNvSpPr>
          <p:nvPr>
            <p:ph type="ftr" sz="quarter" idx="11"/>
          </p:nvPr>
        </p:nvSpPr>
        <p:spPr>
          <a:xfrm>
            <a:off x="2085393" y="236538"/>
            <a:ext cx="5867400" cy="365125"/>
          </a:xfrm>
        </p:spPr>
        <p:txBody>
          <a:bodyPr/>
          <a:lstStyle>
            <a:lvl1pPr algn="r">
              <a:defRPr>
                <a:solidFill>
                  <a:schemeClr val="tx2"/>
                </a:solidFill>
              </a:defRPr>
            </a:lvl1pPr>
          </a:lstStyle>
          <a:p>
            <a:endParaRPr lang="es-CL"/>
          </a:p>
        </p:txBody>
      </p:sp>
      <p:sp>
        <p:nvSpPr>
          <p:cNvPr id="29" name="28 Marcador de número de diapositiva"/>
          <p:cNvSpPr>
            <a:spLocks noGrp="1"/>
          </p:cNvSpPr>
          <p:nvPr>
            <p:ph type="sldNum" sz="quarter" idx="12"/>
          </p:nvPr>
        </p:nvSpPr>
        <p:spPr>
          <a:xfrm>
            <a:off x="8001000" y="228600"/>
            <a:ext cx="838200" cy="381000"/>
          </a:xfrm>
        </p:spPr>
        <p:txBody>
          <a:bodyPr/>
          <a:lstStyle>
            <a:lvl1pPr>
              <a:defRPr>
                <a:solidFill>
                  <a:schemeClr val="tx2"/>
                </a:solidFill>
              </a:defRPr>
            </a:lvl1pPr>
          </a:lstStyle>
          <a:p>
            <a:fld id="{CD2D2D60-DCC0-4ADE-A94F-2D628DDE277A}" type="slidenum">
              <a:rPr lang="es-CL" smtClean="0"/>
              <a:pPr/>
              <a:t>‹Nº›</a:t>
            </a:fld>
            <a:endParaRPr lang="es-CL"/>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kumimoji="0" lang="es-ES" smtClean="0"/>
              <a:t>Haga clic para modificar el estilo de título del patrón</a:t>
            </a:r>
            <a:endParaRPr kumimoji="0" lang="en-US"/>
          </a:p>
        </p:txBody>
      </p:sp>
      <p:sp>
        <p:nvSpPr>
          <p:cNvPr id="3" name="2 Marcador de texto vertical"/>
          <p:cNvSpPr>
            <a:spLocks noGrp="1"/>
          </p:cNvSpPr>
          <p:nvPr>
            <p:ph type="body" orient="vert" idx="1"/>
          </p:nvPr>
        </p:nvSpPr>
        <p:spPr/>
        <p:txBody>
          <a:bodyPr vert="eaVer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4" name="3 Marcador de fecha"/>
          <p:cNvSpPr>
            <a:spLocks noGrp="1"/>
          </p:cNvSpPr>
          <p:nvPr>
            <p:ph type="dt" sz="half" idx="10"/>
          </p:nvPr>
        </p:nvSpPr>
        <p:spPr/>
        <p:txBody>
          <a:bodyPr/>
          <a:lstStyle/>
          <a:p>
            <a:fld id="{FF5E593F-7E91-4A21-AF32-001870212F96}" type="datetimeFigureOut">
              <a:rPr lang="es-CL" smtClean="0"/>
              <a:pPr/>
              <a:t>04-04-2020</a:t>
            </a:fld>
            <a:endParaRPr lang="es-CL"/>
          </a:p>
        </p:txBody>
      </p:sp>
      <p:sp>
        <p:nvSpPr>
          <p:cNvPr id="5" name="4 Marcador de pie de página"/>
          <p:cNvSpPr>
            <a:spLocks noGrp="1"/>
          </p:cNvSpPr>
          <p:nvPr>
            <p:ph type="ftr" sz="quarter" idx="11"/>
          </p:nvPr>
        </p:nvSpPr>
        <p:spPr/>
        <p:txBody>
          <a:bodyPr/>
          <a:lstStyle/>
          <a:p>
            <a:endParaRPr lang="es-CL"/>
          </a:p>
        </p:txBody>
      </p:sp>
      <p:sp>
        <p:nvSpPr>
          <p:cNvPr id="6" name="5 Marcador de número de diapositiva"/>
          <p:cNvSpPr>
            <a:spLocks noGrp="1"/>
          </p:cNvSpPr>
          <p:nvPr>
            <p:ph type="sldNum" sz="quarter" idx="12"/>
          </p:nvPr>
        </p:nvSpPr>
        <p:spPr/>
        <p:txBody>
          <a:bodyPr/>
          <a:lstStyle/>
          <a:p>
            <a:fld id="{CD2D2D60-DCC0-4ADE-A94F-2D628DDE277A}" type="slidenum">
              <a:rPr lang="es-CL" smtClean="0"/>
              <a:pPr/>
              <a:t>‹Nº›</a:t>
            </a:fld>
            <a:endParaRPr lang="es-CL"/>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Título vertical y texto">
    <p:bg>
      <p:bgRef idx="1001">
        <a:schemeClr val="bg1"/>
      </p:bgRef>
    </p:bg>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553200" y="609600"/>
            <a:ext cx="2057400" cy="5516563"/>
          </a:xfrm>
        </p:spPr>
        <p:txBody>
          <a:bodyPr vert="eaVert"/>
          <a:lstStyle/>
          <a:p>
            <a:r>
              <a:rPr kumimoji="0" lang="es-ES" smtClean="0"/>
              <a:t>Haga clic para modificar el estilo de título del patrón</a:t>
            </a:r>
            <a:endParaRPr kumimoji="0" lang="en-US"/>
          </a:p>
        </p:txBody>
      </p:sp>
      <p:sp>
        <p:nvSpPr>
          <p:cNvPr id="3" name="2 Marcador de texto vertical"/>
          <p:cNvSpPr>
            <a:spLocks noGrp="1"/>
          </p:cNvSpPr>
          <p:nvPr>
            <p:ph type="body" orient="vert" idx="1"/>
          </p:nvPr>
        </p:nvSpPr>
        <p:spPr>
          <a:xfrm>
            <a:off x="457200" y="609600"/>
            <a:ext cx="5562600" cy="5516564"/>
          </a:xfrm>
        </p:spPr>
        <p:txBody>
          <a:bodyPr vert="eaVer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4" name="3 Marcador de fecha"/>
          <p:cNvSpPr>
            <a:spLocks noGrp="1"/>
          </p:cNvSpPr>
          <p:nvPr>
            <p:ph type="dt" sz="half" idx="10"/>
          </p:nvPr>
        </p:nvSpPr>
        <p:spPr>
          <a:xfrm>
            <a:off x="6553200" y="6248402"/>
            <a:ext cx="2209800" cy="365125"/>
          </a:xfrm>
        </p:spPr>
        <p:txBody>
          <a:bodyPr/>
          <a:lstStyle/>
          <a:p>
            <a:fld id="{FF5E593F-7E91-4A21-AF32-001870212F96}" type="datetimeFigureOut">
              <a:rPr lang="es-CL" smtClean="0"/>
              <a:pPr/>
              <a:t>04-04-2020</a:t>
            </a:fld>
            <a:endParaRPr lang="es-CL"/>
          </a:p>
        </p:txBody>
      </p:sp>
      <p:sp>
        <p:nvSpPr>
          <p:cNvPr id="5" name="4 Marcador de pie de página"/>
          <p:cNvSpPr>
            <a:spLocks noGrp="1"/>
          </p:cNvSpPr>
          <p:nvPr>
            <p:ph type="ftr" sz="quarter" idx="11"/>
          </p:nvPr>
        </p:nvSpPr>
        <p:spPr>
          <a:xfrm>
            <a:off x="457201" y="6248207"/>
            <a:ext cx="5573483" cy="365125"/>
          </a:xfrm>
        </p:spPr>
        <p:txBody>
          <a:bodyPr/>
          <a:lstStyle/>
          <a:p>
            <a:endParaRPr lang="es-CL"/>
          </a:p>
        </p:txBody>
      </p:sp>
      <p:sp>
        <p:nvSpPr>
          <p:cNvPr id="7" name="6 Rectángulo"/>
          <p:cNvSpPr/>
          <p:nvPr/>
        </p:nvSpPr>
        <p:spPr bwMode="white">
          <a:xfrm>
            <a:off x="6096318" y="0"/>
            <a:ext cx="320040" cy="6858000"/>
          </a:xfrm>
          <a:prstGeom prst="rect">
            <a:avLst/>
          </a:prstGeom>
          <a:solidFill>
            <a:srgbClr val="FFFFFF"/>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8" name="7 Rectángulo"/>
          <p:cNvSpPr/>
          <p:nvPr/>
        </p:nvSpPr>
        <p:spPr>
          <a:xfrm>
            <a:off x="6142038" y="609600"/>
            <a:ext cx="228600" cy="6248400"/>
          </a:xfrm>
          <a:prstGeom prst="rect">
            <a:avLst/>
          </a:prstGeom>
          <a:solidFill>
            <a:schemeClr val="accent1"/>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9" name="8 Rectángulo"/>
          <p:cNvSpPr/>
          <p:nvPr/>
        </p:nvSpPr>
        <p:spPr>
          <a:xfrm>
            <a:off x="6142038" y="0"/>
            <a:ext cx="228600" cy="533400"/>
          </a:xfrm>
          <a:prstGeom prst="rect">
            <a:avLst/>
          </a:prstGeom>
          <a:solidFill>
            <a:schemeClr val="accent2"/>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6" name="5 Marcador de número de diapositiva"/>
          <p:cNvSpPr>
            <a:spLocks noGrp="1"/>
          </p:cNvSpPr>
          <p:nvPr>
            <p:ph type="sldNum" sz="quarter" idx="12"/>
          </p:nvPr>
        </p:nvSpPr>
        <p:spPr>
          <a:xfrm rot="5400000">
            <a:off x="5989638" y="144462"/>
            <a:ext cx="533400" cy="244476"/>
          </a:xfrm>
        </p:spPr>
        <p:txBody>
          <a:bodyPr/>
          <a:lstStyle/>
          <a:p>
            <a:fld id="{CD2D2D60-DCC0-4ADE-A94F-2D628DDE277A}" type="slidenum">
              <a:rPr lang="es-CL" smtClean="0"/>
              <a:pPr/>
              <a:t>‹Nº›</a:t>
            </a:fld>
            <a:endParaRPr lang="es-CL"/>
          </a:p>
        </p:txBody>
      </p:sp>
    </p:spTree>
  </p:cSld>
  <p:clrMapOvr>
    <a:overrideClrMapping bg1="lt1" tx1="dk1" bg2="lt2" tx2="dk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a:xfrm>
            <a:off x="612648" y="228600"/>
            <a:ext cx="8153400" cy="990600"/>
          </a:xfrm>
        </p:spPr>
        <p:txBody>
          <a:bodyPr/>
          <a:lstStyle/>
          <a:p>
            <a:r>
              <a:rPr kumimoji="0" lang="es-ES" smtClean="0"/>
              <a:t>Haga clic para modificar el estilo de título del patrón</a:t>
            </a:r>
            <a:endParaRPr kumimoji="0" lang="en-US"/>
          </a:p>
        </p:txBody>
      </p:sp>
      <p:sp>
        <p:nvSpPr>
          <p:cNvPr id="4" name="3 Marcador de fecha"/>
          <p:cNvSpPr>
            <a:spLocks noGrp="1"/>
          </p:cNvSpPr>
          <p:nvPr>
            <p:ph type="dt" sz="half" idx="10"/>
          </p:nvPr>
        </p:nvSpPr>
        <p:spPr/>
        <p:txBody>
          <a:bodyPr/>
          <a:lstStyle/>
          <a:p>
            <a:fld id="{FF5E593F-7E91-4A21-AF32-001870212F96}" type="datetimeFigureOut">
              <a:rPr lang="es-CL" smtClean="0"/>
              <a:pPr/>
              <a:t>04-04-2020</a:t>
            </a:fld>
            <a:endParaRPr lang="es-CL"/>
          </a:p>
        </p:txBody>
      </p:sp>
      <p:sp>
        <p:nvSpPr>
          <p:cNvPr id="5" name="4 Marcador de pie de página"/>
          <p:cNvSpPr>
            <a:spLocks noGrp="1"/>
          </p:cNvSpPr>
          <p:nvPr>
            <p:ph type="ftr" sz="quarter" idx="11"/>
          </p:nvPr>
        </p:nvSpPr>
        <p:spPr/>
        <p:txBody>
          <a:bodyPr/>
          <a:lstStyle/>
          <a:p>
            <a:endParaRPr lang="es-CL"/>
          </a:p>
        </p:txBody>
      </p:sp>
      <p:sp>
        <p:nvSpPr>
          <p:cNvPr id="6" name="5 Marcador de número de diapositiva"/>
          <p:cNvSpPr>
            <a:spLocks noGrp="1"/>
          </p:cNvSpPr>
          <p:nvPr>
            <p:ph type="sldNum" sz="quarter" idx="12"/>
          </p:nvPr>
        </p:nvSpPr>
        <p:spPr/>
        <p:txBody>
          <a:bodyPr/>
          <a:lstStyle>
            <a:lvl1pPr>
              <a:defRPr>
                <a:solidFill>
                  <a:srgbClr val="FFFFFF"/>
                </a:solidFill>
              </a:defRPr>
            </a:lvl1pPr>
          </a:lstStyle>
          <a:p>
            <a:fld id="{CD2D2D60-DCC0-4ADE-A94F-2D628DDE277A}" type="slidenum">
              <a:rPr lang="es-CL" smtClean="0"/>
              <a:pPr/>
              <a:t>‹Nº›</a:t>
            </a:fld>
            <a:endParaRPr lang="es-CL"/>
          </a:p>
        </p:txBody>
      </p:sp>
      <p:sp>
        <p:nvSpPr>
          <p:cNvPr id="8" name="7 Marcador de contenido"/>
          <p:cNvSpPr>
            <a:spLocks noGrp="1"/>
          </p:cNvSpPr>
          <p:nvPr>
            <p:ph sz="quarter" idx="1"/>
          </p:nvPr>
        </p:nvSpPr>
        <p:spPr>
          <a:xfrm>
            <a:off x="612648" y="1600200"/>
            <a:ext cx="8153400" cy="4495800"/>
          </a:xfrm>
        </p:spPr>
        <p:txBody>
          <a:body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Encabezado de sección">
    <p:bg>
      <p:bgRef idx="1003">
        <a:schemeClr val="bg1"/>
      </p:bgRef>
    </p:bg>
    <p:spTree>
      <p:nvGrpSpPr>
        <p:cNvPr id="1" name=""/>
        <p:cNvGrpSpPr/>
        <p:nvPr/>
      </p:nvGrpSpPr>
      <p:grpSpPr>
        <a:xfrm>
          <a:off x="0" y="0"/>
          <a:ext cx="0" cy="0"/>
          <a:chOff x="0" y="0"/>
          <a:chExt cx="0" cy="0"/>
        </a:xfrm>
      </p:grpSpPr>
      <p:sp>
        <p:nvSpPr>
          <p:cNvPr id="3" name="2 Marcador de texto"/>
          <p:cNvSpPr>
            <a:spLocks noGrp="1"/>
          </p:cNvSpPr>
          <p:nvPr>
            <p:ph type="body" idx="1"/>
          </p:nvPr>
        </p:nvSpPr>
        <p:spPr>
          <a:xfrm>
            <a:off x="1371600" y="2743200"/>
            <a:ext cx="7123113" cy="1673225"/>
          </a:xfrm>
        </p:spPr>
        <p:txBody>
          <a:bodyPr anchor="t"/>
          <a:lstStyle>
            <a:lvl1pPr marL="0" indent="0">
              <a:buNone/>
              <a:defRPr sz="280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s-ES" smtClean="0"/>
              <a:t>Haga clic para modificar el estilo de texto del patrón</a:t>
            </a:r>
          </a:p>
        </p:txBody>
      </p:sp>
      <p:sp>
        <p:nvSpPr>
          <p:cNvPr id="7" name="6 Rectángulo"/>
          <p:cNvSpPr/>
          <p:nvPr/>
        </p:nvSpPr>
        <p:spPr bwMode="white">
          <a:xfrm>
            <a:off x="0" y="1524000"/>
            <a:ext cx="9144000" cy="1143000"/>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7 Rectángulo"/>
          <p:cNvSpPr/>
          <p:nvPr/>
        </p:nvSpPr>
        <p:spPr>
          <a:xfrm>
            <a:off x="0" y="1600200"/>
            <a:ext cx="1295400" cy="99060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8 Rectángulo"/>
          <p:cNvSpPr/>
          <p:nvPr/>
        </p:nvSpPr>
        <p:spPr>
          <a:xfrm>
            <a:off x="1371600" y="1600200"/>
            <a:ext cx="7772400" cy="99060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1 Título"/>
          <p:cNvSpPr>
            <a:spLocks noGrp="1"/>
          </p:cNvSpPr>
          <p:nvPr>
            <p:ph type="title"/>
          </p:nvPr>
        </p:nvSpPr>
        <p:spPr>
          <a:xfrm>
            <a:off x="1371600" y="1600200"/>
            <a:ext cx="7620000" cy="990600"/>
          </a:xfrm>
        </p:spPr>
        <p:txBody>
          <a:bodyPr/>
          <a:lstStyle>
            <a:lvl1pPr algn="l">
              <a:buNone/>
              <a:defRPr sz="4400" b="0" cap="none">
                <a:solidFill>
                  <a:srgbClr val="FFFFFF"/>
                </a:solidFill>
              </a:defRPr>
            </a:lvl1pPr>
          </a:lstStyle>
          <a:p>
            <a:r>
              <a:rPr kumimoji="0" lang="es-ES" smtClean="0"/>
              <a:t>Haga clic para modificar el estilo de título del patrón</a:t>
            </a:r>
            <a:endParaRPr kumimoji="0" lang="en-US"/>
          </a:p>
        </p:txBody>
      </p:sp>
      <p:sp>
        <p:nvSpPr>
          <p:cNvPr id="12" name="11 Marcador de fecha"/>
          <p:cNvSpPr>
            <a:spLocks noGrp="1"/>
          </p:cNvSpPr>
          <p:nvPr>
            <p:ph type="dt" sz="half" idx="10"/>
          </p:nvPr>
        </p:nvSpPr>
        <p:spPr/>
        <p:txBody>
          <a:bodyPr/>
          <a:lstStyle/>
          <a:p>
            <a:fld id="{FF5E593F-7E91-4A21-AF32-001870212F96}" type="datetimeFigureOut">
              <a:rPr lang="es-CL" smtClean="0"/>
              <a:pPr/>
              <a:t>04-04-2020</a:t>
            </a:fld>
            <a:endParaRPr lang="es-CL"/>
          </a:p>
        </p:txBody>
      </p:sp>
      <p:sp>
        <p:nvSpPr>
          <p:cNvPr id="13" name="12 Marcador de número de diapositiva"/>
          <p:cNvSpPr>
            <a:spLocks noGrp="1"/>
          </p:cNvSpPr>
          <p:nvPr>
            <p:ph type="sldNum" sz="quarter" idx="11"/>
          </p:nvPr>
        </p:nvSpPr>
        <p:spPr>
          <a:xfrm>
            <a:off x="0" y="1752600"/>
            <a:ext cx="1295400" cy="701676"/>
          </a:xfrm>
        </p:spPr>
        <p:txBody>
          <a:bodyPr>
            <a:noAutofit/>
          </a:bodyPr>
          <a:lstStyle>
            <a:lvl1pPr>
              <a:defRPr sz="2400">
                <a:solidFill>
                  <a:srgbClr val="FFFFFF"/>
                </a:solidFill>
              </a:defRPr>
            </a:lvl1pPr>
          </a:lstStyle>
          <a:p>
            <a:fld id="{CD2D2D60-DCC0-4ADE-A94F-2D628DDE277A}" type="slidenum">
              <a:rPr lang="es-CL" smtClean="0"/>
              <a:pPr/>
              <a:t>‹Nº›</a:t>
            </a:fld>
            <a:endParaRPr lang="es-CL"/>
          </a:p>
        </p:txBody>
      </p:sp>
      <p:sp>
        <p:nvSpPr>
          <p:cNvPr id="14" name="13 Marcador de pie de página"/>
          <p:cNvSpPr>
            <a:spLocks noGrp="1"/>
          </p:cNvSpPr>
          <p:nvPr>
            <p:ph type="ftr" sz="quarter" idx="12"/>
          </p:nvPr>
        </p:nvSpPr>
        <p:spPr/>
        <p:txBody>
          <a:bodyPr/>
          <a:lstStyle/>
          <a:p>
            <a:endParaRPr lang="es-CL"/>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kumimoji="0" lang="es-ES" smtClean="0"/>
              <a:t>Haga clic para modificar el estilo de título del patrón</a:t>
            </a:r>
            <a:endParaRPr kumimoji="0" lang="en-US"/>
          </a:p>
        </p:txBody>
      </p:sp>
      <p:sp>
        <p:nvSpPr>
          <p:cNvPr id="9" name="8 Marcador de contenido"/>
          <p:cNvSpPr>
            <a:spLocks noGrp="1"/>
          </p:cNvSpPr>
          <p:nvPr>
            <p:ph sz="quarter" idx="1"/>
          </p:nvPr>
        </p:nvSpPr>
        <p:spPr>
          <a:xfrm>
            <a:off x="609600" y="1589567"/>
            <a:ext cx="3886200" cy="4572000"/>
          </a:xfrm>
        </p:spPr>
        <p:txBody>
          <a:body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11" name="10 Marcador de contenido"/>
          <p:cNvSpPr>
            <a:spLocks noGrp="1"/>
          </p:cNvSpPr>
          <p:nvPr>
            <p:ph sz="quarter" idx="2"/>
          </p:nvPr>
        </p:nvSpPr>
        <p:spPr>
          <a:xfrm>
            <a:off x="4844901" y="1589567"/>
            <a:ext cx="3886200" cy="4572000"/>
          </a:xfrm>
        </p:spPr>
        <p:txBody>
          <a:body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8" name="7 Marcador de fecha"/>
          <p:cNvSpPr>
            <a:spLocks noGrp="1"/>
          </p:cNvSpPr>
          <p:nvPr>
            <p:ph type="dt" sz="half" idx="15"/>
          </p:nvPr>
        </p:nvSpPr>
        <p:spPr/>
        <p:txBody>
          <a:bodyPr rtlCol="0"/>
          <a:lstStyle/>
          <a:p>
            <a:fld id="{FF5E593F-7E91-4A21-AF32-001870212F96}" type="datetimeFigureOut">
              <a:rPr lang="es-CL" smtClean="0"/>
              <a:pPr/>
              <a:t>04-04-2020</a:t>
            </a:fld>
            <a:endParaRPr lang="es-CL"/>
          </a:p>
        </p:txBody>
      </p:sp>
      <p:sp>
        <p:nvSpPr>
          <p:cNvPr id="10" name="9 Marcador de número de diapositiva"/>
          <p:cNvSpPr>
            <a:spLocks noGrp="1"/>
          </p:cNvSpPr>
          <p:nvPr>
            <p:ph type="sldNum" sz="quarter" idx="16"/>
          </p:nvPr>
        </p:nvSpPr>
        <p:spPr/>
        <p:txBody>
          <a:bodyPr rtlCol="0"/>
          <a:lstStyle/>
          <a:p>
            <a:fld id="{CD2D2D60-DCC0-4ADE-A94F-2D628DDE277A}" type="slidenum">
              <a:rPr lang="es-CL" smtClean="0"/>
              <a:pPr/>
              <a:t>‹Nº›</a:t>
            </a:fld>
            <a:endParaRPr lang="es-CL"/>
          </a:p>
        </p:txBody>
      </p:sp>
      <p:sp>
        <p:nvSpPr>
          <p:cNvPr id="12" name="11 Marcador de pie de página"/>
          <p:cNvSpPr>
            <a:spLocks noGrp="1"/>
          </p:cNvSpPr>
          <p:nvPr>
            <p:ph type="ftr" sz="quarter" idx="17"/>
          </p:nvPr>
        </p:nvSpPr>
        <p:spPr/>
        <p:txBody>
          <a:bodyPr rtlCol="0"/>
          <a:lstStyle/>
          <a:p>
            <a:endParaRPr lang="es-CL"/>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a:xfrm>
            <a:off x="533400" y="273050"/>
            <a:ext cx="8153400" cy="869950"/>
          </a:xfrm>
        </p:spPr>
        <p:txBody>
          <a:bodyPr anchor="ctr"/>
          <a:lstStyle>
            <a:lvl1pPr>
              <a:defRPr/>
            </a:lvl1pPr>
          </a:lstStyle>
          <a:p>
            <a:r>
              <a:rPr kumimoji="0" lang="es-ES" smtClean="0"/>
              <a:t>Haga clic para modificar el estilo de título del patrón</a:t>
            </a:r>
            <a:endParaRPr kumimoji="0" lang="en-US"/>
          </a:p>
        </p:txBody>
      </p:sp>
      <p:sp>
        <p:nvSpPr>
          <p:cNvPr id="11" name="10 Marcador de contenido"/>
          <p:cNvSpPr>
            <a:spLocks noGrp="1"/>
          </p:cNvSpPr>
          <p:nvPr>
            <p:ph sz="quarter" idx="2"/>
          </p:nvPr>
        </p:nvSpPr>
        <p:spPr>
          <a:xfrm>
            <a:off x="609600" y="2438400"/>
            <a:ext cx="3886200" cy="3581400"/>
          </a:xfrm>
        </p:spPr>
        <p:txBody>
          <a:body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13" name="12 Marcador de contenido"/>
          <p:cNvSpPr>
            <a:spLocks noGrp="1"/>
          </p:cNvSpPr>
          <p:nvPr>
            <p:ph sz="quarter" idx="4"/>
          </p:nvPr>
        </p:nvSpPr>
        <p:spPr>
          <a:xfrm>
            <a:off x="4800600" y="2438400"/>
            <a:ext cx="3886200" cy="3581400"/>
          </a:xfrm>
        </p:spPr>
        <p:txBody>
          <a:body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10" name="9 Marcador de fecha"/>
          <p:cNvSpPr>
            <a:spLocks noGrp="1"/>
          </p:cNvSpPr>
          <p:nvPr>
            <p:ph type="dt" sz="half" idx="15"/>
          </p:nvPr>
        </p:nvSpPr>
        <p:spPr/>
        <p:txBody>
          <a:bodyPr rtlCol="0"/>
          <a:lstStyle/>
          <a:p>
            <a:fld id="{FF5E593F-7E91-4A21-AF32-001870212F96}" type="datetimeFigureOut">
              <a:rPr lang="es-CL" smtClean="0"/>
              <a:pPr/>
              <a:t>04-04-2020</a:t>
            </a:fld>
            <a:endParaRPr lang="es-CL"/>
          </a:p>
        </p:txBody>
      </p:sp>
      <p:sp>
        <p:nvSpPr>
          <p:cNvPr id="12" name="11 Marcador de número de diapositiva"/>
          <p:cNvSpPr>
            <a:spLocks noGrp="1"/>
          </p:cNvSpPr>
          <p:nvPr>
            <p:ph type="sldNum" sz="quarter" idx="16"/>
          </p:nvPr>
        </p:nvSpPr>
        <p:spPr/>
        <p:txBody>
          <a:bodyPr rtlCol="0"/>
          <a:lstStyle/>
          <a:p>
            <a:fld id="{CD2D2D60-DCC0-4ADE-A94F-2D628DDE277A}" type="slidenum">
              <a:rPr lang="es-CL" smtClean="0"/>
              <a:pPr/>
              <a:t>‹Nº›</a:t>
            </a:fld>
            <a:endParaRPr lang="es-CL"/>
          </a:p>
        </p:txBody>
      </p:sp>
      <p:sp>
        <p:nvSpPr>
          <p:cNvPr id="14" name="13 Marcador de pie de página"/>
          <p:cNvSpPr>
            <a:spLocks noGrp="1"/>
          </p:cNvSpPr>
          <p:nvPr>
            <p:ph type="ftr" sz="quarter" idx="17"/>
          </p:nvPr>
        </p:nvSpPr>
        <p:spPr/>
        <p:txBody>
          <a:bodyPr rtlCol="0"/>
          <a:lstStyle/>
          <a:p>
            <a:endParaRPr lang="es-CL"/>
          </a:p>
        </p:txBody>
      </p:sp>
      <p:sp>
        <p:nvSpPr>
          <p:cNvPr id="16" name="15 Marcador de texto"/>
          <p:cNvSpPr>
            <a:spLocks noGrp="1"/>
          </p:cNvSpPr>
          <p:nvPr>
            <p:ph type="body" sz="quarter" idx="1"/>
          </p:nvPr>
        </p:nvSpPr>
        <p:spPr>
          <a:xfrm>
            <a:off x="609600" y="1752600"/>
            <a:ext cx="3886200" cy="640080"/>
          </a:xfrm>
          <a:solidFill>
            <a:schemeClr val="accent2"/>
          </a:solidFill>
        </p:spPr>
        <p:txBody>
          <a:bodyPr rtlCol="0" anchor="ctr"/>
          <a:lstStyle>
            <a:lvl1pPr marL="0" indent="0">
              <a:buFontTx/>
              <a:buNone/>
              <a:defRPr sz="2000" b="1">
                <a:solidFill>
                  <a:srgbClr val="FFFFFF"/>
                </a:solidFill>
              </a:defRPr>
            </a:lvl1pPr>
          </a:lstStyle>
          <a:p>
            <a:pPr lvl="0" eaLnBrk="1" latinLnBrk="0" hangingPunct="1"/>
            <a:r>
              <a:rPr kumimoji="0" lang="es-ES" smtClean="0"/>
              <a:t>Haga clic para modificar el estilo de texto del patrón</a:t>
            </a:r>
          </a:p>
        </p:txBody>
      </p:sp>
      <p:sp>
        <p:nvSpPr>
          <p:cNvPr id="15" name="14 Marcador de texto"/>
          <p:cNvSpPr>
            <a:spLocks noGrp="1"/>
          </p:cNvSpPr>
          <p:nvPr>
            <p:ph type="body" sz="quarter" idx="3"/>
          </p:nvPr>
        </p:nvSpPr>
        <p:spPr>
          <a:xfrm>
            <a:off x="4800600" y="1752600"/>
            <a:ext cx="3886200" cy="640080"/>
          </a:xfrm>
          <a:solidFill>
            <a:schemeClr val="accent4"/>
          </a:solidFill>
        </p:spPr>
        <p:txBody>
          <a:bodyPr rtlCol="0" anchor="ctr"/>
          <a:lstStyle>
            <a:lvl1pPr marL="0" indent="0">
              <a:buFontTx/>
              <a:buNone/>
              <a:defRPr sz="2000" b="1">
                <a:solidFill>
                  <a:srgbClr val="FFFFFF"/>
                </a:solidFill>
              </a:defRPr>
            </a:lvl1pPr>
          </a:lstStyle>
          <a:p>
            <a:pPr lvl="0" eaLnBrk="1" latinLnBrk="0" hangingPunct="1"/>
            <a:r>
              <a:rPr kumimoji="0" lang="es-ES" smtClean="0"/>
              <a:t>Haga clic para modificar el estilo de texto del patrón</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kumimoji="0" lang="es-ES" smtClean="0"/>
              <a:t>Haga clic para modificar el estilo de título del patrón</a:t>
            </a:r>
            <a:endParaRPr kumimoji="0" lang="en-US"/>
          </a:p>
        </p:txBody>
      </p:sp>
      <p:sp>
        <p:nvSpPr>
          <p:cNvPr id="3" name="2 Marcador de fecha"/>
          <p:cNvSpPr>
            <a:spLocks noGrp="1"/>
          </p:cNvSpPr>
          <p:nvPr>
            <p:ph type="dt" sz="half" idx="10"/>
          </p:nvPr>
        </p:nvSpPr>
        <p:spPr/>
        <p:txBody>
          <a:bodyPr/>
          <a:lstStyle/>
          <a:p>
            <a:fld id="{FF5E593F-7E91-4A21-AF32-001870212F96}" type="datetimeFigureOut">
              <a:rPr lang="es-CL" smtClean="0"/>
              <a:pPr/>
              <a:t>04-04-2020</a:t>
            </a:fld>
            <a:endParaRPr lang="es-CL"/>
          </a:p>
        </p:txBody>
      </p:sp>
      <p:sp>
        <p:nvSpPr>
          <p:cNvPr id="4" name="3 Marcador de pie de página"/>
          <p:cNvSpPr>
            <a:spLocks noGrp="1"/>
          </p:cNvSpPr>
          <p:nvPr>
            <p:ph type="ftr" sz="quarter" idx="11"/>
          </p:nvPr>
        </p:nvSpPr>
        <p:spPr/>
        <p:txBody>
          <a:bodyPr/>
          <a:lstStyle/>
          <a:p>
            <a:endParaRPr lang="es-CL"/>
          </a:p>
        </p:txBody>
      </p:sp>
      <p:sp>
        <p:nvSpPr>
          <p:cNvPr id="5" name="4 Marcador de número de diapositiva"/>
          <p:cNvSpPr>
            <a:spLocks noGrp="1"/>
          </p:cNvSpPr>
          <p:nvPr>
            <p:ph type="sldNum" sz="quarter" idx="12"/>
          </p:nvPr>
        </p:nvSpPr>
        <p:spPr/>
        <p:txBody>
          <a:bodyPr/>
          <a:lstStyle>
            <a:lvl1pPr>
              <a:defRPr>
                <a:solidFill>
                  <a:srgbClr val="FFFFFF"/>
                </a:solidFill>
              </a:defRPr>
            </a:lvl1pPr>
          </a:lstStyle>
          <a:p>
            <a:fld id="{CD2D2D60-DCC0-4ADE-A94F-2D628DDE277A}" type="slidenum">
              <a:rPr lang="es-CL" smtClean="0"/>
              <a:pPr/>
              <a:t>‹Nº›</a:t>
            </a:fld>
            <a:endParaRPr lang="es-CL"/>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p>
            <a:fld id="{FF5E593F-7E91-4A21-AF32-001870212F96}" type="datetimeFigureOut">
              <a:rPr lang="es-CL" smtClean="0"/>
              <a:pPr/>
              <a:t>04-04-2020</a:t>
            </a:fld>
            <a:endParaRPr lang="es-CL"/>
          </a:p>
        </p:txBody>
      </p:sp>
      <p:sp>
        <p:nvSpPr>
          <p:cNvPr id="3" name="2 Marcador de pie de página"/>
          <p:cNvSpPr>
            <a:spLocks noGrp="1"/>
          </p:cNvSpPr>
          <p:nvPr>
            <p:ph type="ftr" sz="quarter" idx="11"/>
          </p:nvPr>
        </p:nvSpPr>
        <p:spPr/>
        <p:txBody>
          <a:bodyPr/>
          <a:lstStyle/>
          <a:p>
            <a:endParaRPr lang="es-CL"/>
          </a:p>
        </p:txBody>
      </p:sp>
      <p:sp>
        <p:nvSpPr>
          <p:cNvPr id="4" name="3 Marcador de número de diapositiva"/>
          <p:cNvSpPr>
            <a:spLocks noGrp="1"/>
          </p:cNvSpPr>
          <p:nvPr>
            <p:ph type="sldNum" sz="quarter" idx="12"/>
          </p:nvPr>
        </p:nvSpPr>
        <p:spPr>
          <a:xfrm>
            <a:off x="0" y="6248400"/>
            <a:ext cx="533400" cy="381000"/>
          </a:xfrm>
        </p:spPr>
        <p:txBody>
          <a:bodyPr/>
          <a:lstStyle>
            <a:lvl1pPr>
              <a:defRPr>
                <a:solidFill>
                  <a:schemeClr val="tx2"/>
                </a:solidFill>
              </a:defRPr>
            </a:lvl1pPr>
          </a:lstStyle>
          <a:p>
            <a:fld id="{CD2D2D60-DCC0-4ADE-A94F-2D628DDE277A}" type="slidenum">
              <a:rPr lang="es-CL" smtClean="0"/>
              <a:pPr/>
              <a:t>‹Nº›</a:t>
            </a:fld>
            <a:endParaRPr lang="es-CL"/>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609600" y="273050"/>
            <a:ext cx="8077200" cy="869950"/>
          </a:xfrm>
        </p:spPr>
        <p:txBody>
          <a:bodyPr anchor="ctr"/>
          <a:lstStyle>
            <a:lvl1pPr algn="l">
              <a:buNone/>
              <a:defRPr sz="4400" b="0"/>
            </a:lvl1pPr>
          </a:lstStyle>
          <a:p>
            <a:r>
              <a:rPr kumimoji="0" lang="es-ES" smtClean="0"/>
              <a:t>Haga clic para modificar el estilo de título del patrón</a:t>
            </a:r>
            <a:endParaRPr kumimoji="0" lang="en-US"/>
          </a:p>
        </p:txBody>
      </p:sp>
      <p:sp>
        <p:nvSpPr>
          <p:cNvPr id="5" name="4 Marcador de fecha"/>
          <p:cNvSpPr>
            <a:spLocks noGrp="1"/>
          </p:cNvSpPr>
          <p:nvPr>
            <p:ph type="dt" sz="half" idx="10"/>
          </p:nvPr>
        </p:nvSpPr>
        <p:spPr/>
        <p:txBody>
          <a:bodyPr/>
          <a:lstStyle/>
          <a:p>
            <a:fld id="{FF5E593F-7E91-4A21-AF32-001870212F96}" type="datetimeFigureOut">
              <a:rPr lang="es-CL" smtClean="0"/>
              <a:pPr/>
              <a:t>04-04-2020</a:t>
            </a:fld>
            <a:endParaRPr lang="es-CL"/>
          </a:p>
        </p:txBody>
      </p:sp>
      <p:sp>
        <p:nvSpPr>
          <p:cNvPr id="6" name="5 Marcador de pie de página"/>
          <p:cNvSpPr>
            <a:spLocks noGrp="1"/>
          </p:cNvSpPr>
          <p:nvPr>
            <p:ph type="ftr" sz="quarter" idx="11"/>
          </p:nvPr>
        </p:nvSpPr>
        <p:spPr/>
        <p:txBody>
          <a:bodyPr/>
          <a:lstStyle/>
          <a:p>
            <a:endParaRPr lang="es-CL"/>
          </a:p>
        </p:txBody>
      </p:sp>
      <p:sp>
        <p:nvSpPr>
          <p:cNvPr id="7" name="6 Marcador de número de diapositiva"/>
          <p:cNvSpPr>
            <a:spLocks noGrp="1"/>
          </p:cNvSpPr>
          <p:nvPr>
            <p:ph type="sldNum" sz="quarter" idx="12"/>
          </p:nvPr>
        </p:nvSpPr>
        <p:spPr/>
        <p:txBody>
          <a:bodyPr/>
          <a:lstStyle>
            <a:lvl1pPr>
              <a:defRPr>
                <a:solidFill>
                  <a:srgbClr val="FFFFFF"/>
                </a:solidFill>
              </a:defRPr>
            </a:lvl1pPr>
          </a:lstStyle>
          <a:p>
            <a:fld id="{CD2D2D60-DCC0-4ADE-A94F-2D628DDE277A}" type="slidenum">
              <a:rPr lang="es-CL" smtClean="0"/>
              <a:pPr/>
              <a:t>‹Nº›</a:t>
            </a:fld>
            <a:endParaRPr lang="es-CL"/>
          </a:p>
        </p:txBody>
      </p:sp>
      <p:sp>
        <p:nvSpPr>
          <p:cNvPr id="3" name="2 Marcador de texto"/>
          <p:cNvSpPr>
            <a:spLocks noGrp="1"/>
          </p:cNvSpPr>
          <p:nvPr>
            <p:ph type="body" idx="2"/>
          </p:nvPr>
        </p:nvSpPr>
        <p:spPr>
          <a:xfrm>
            <a:off x="609600" y="1752600"/>
            <a:ext cx="1600200" cy="4343400"/>
          </a:xfrm>
          <a:ln w="50800" cap="sq" cmpd="dbl" algn="ctr">
            <a:solidFill>
              <a:schemeClr val="accent2"/>
            </a:solidFill>
            <a:prstDash val="solid"/>
            <a:miter lim="800000"/>
          </a:ln>
          <a:effectLst/>
        </p:spPr>
        <p:style>
          <a:lnRef idx="3">
            <a:schemeClr val="lt1"/>
          </a:lnRef>
          <a:fillRef idx="1">
            <a:schemeClr val="accent2"/>
          </a:fillRef>
          <a:effectRef idx="1">
            <a:schemeClr val="accent2"/>
          </a:effectRef>
          <a:fontRef idx="minor">
            <a:schemeClr val="lt1"/>
          </a:fontRef>
        </p:style>
        <p:txBody>
          <a:bodyPr lIns="137160" tIns="182880" rIns="137160" bIns="91440"/>
          <a:lstStyle>
            <a:lvl1pPr marL="0" indent="0">
              <a:spcAft>
                <a:spcPts val="1000"/>
              </a:spcAft>
              <a:buNone/>
              <a:defRPr sz="1800"/>
            </a:lvl1pPr>
            <a:lvl2pPr>
              <a:buNone/>
              <a:defRPr sz="1200"/>
            </a:lvl2pPr>
            <a:lvl3pPr>
              <a:buNone/>
              <a:defRPr sz="1000"/>
            </a:lvl3pPr>
            <a:lvl4pPr>
              <a:buNone/>
              <a:defRPr sz="900"/>
            </a:lvl4pPr>
            <a:lvl5pPr>
              <a:buNone/>
              <a:defRPr sz="900"/>
            </a:lvl5pPr>
          </a:lstStyle>
          <a:p>
            <a:pPr lvl="0" eaLnBrk="1" latinLnBrk="0" hangingPunct="1"/>
            <a:r>
              <a:rPr kumimoji="0" lang="es-ES" smtClean="0"/>
              <a:t>Haga clic para modificar el estilo de texto del patrón</a:t>
            </a:r>
          </a:p>
        </p:txBody>
      </p:sp>
      <p:sp>
        <p:nvSpPr>
          <p:cNvPr id="9" name="8 Marcador de contenido"/>
          <p:cNvSpPr>
            <a:spLocks noGrp="1"/>
          </p:cNvSpPr>
          <p:nvPr>
            <p:ph sz="quarter" idx="1"/>
          </p:nvPr>
        </p:nvSpPr>
        <p:spPr>
          <a:xfrm>
            <a:off x="2362200" y="1752600"/>
            <a:ext cx="6400800" cy="4419600"/>
          </a:xfrm>
        </p:spPr>
        <p:txBody>
          <a:body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Imagen con título">
    <p:bg>
      <p:bgRef idx="1003">
        <a:schemeClr val="bg2"/>
      </p:bgRef>
    </p:bg>
    <p:spTree>
      <p:nvGrpSpPr>
        <p:cNvPr id="1" name=""/>
        <p:cNvGrpSpPr/>
        <p:nvPr/>
      </p:nvGrpSpPr>
      <p:grpSpPr>
        <a:xfrm>
          <a:off x="0" y="0"/>
          <a:ext cx="0" cy="0"/>
          <a:chOff x="0" y="0"/>
          <a:chExt cx="0" cy="0"/>
        </a:xfrm>
      </p:grpSpPr>
      <p:sp>
        <p:nvSpPr>
          <p:cNvPr id="4" name="3 Marcador de texto"/>
          <p:cNvSpPr>
            <a:spLocks noGrp="1"/>
          </p:cNvSpPr>
          <p:nvPr>
            <p:ph type="body" sz="half" idx="2"/>
          </p:nvPr>
        </p:nvSpPr>
        <p:spPr>
          <a:xfrm>
            <a:off x="1600200" y="5486400"/>
            <a:ext cx="7315200" cy="685800"/>
          </a:xfrm>
        </p:spPr>
        <p:txBody>
          <a:bodyPr/>
          <a:lstStyle>
            <a:lvl1pPr marL="0" indent="0">
              <a:buFontTx/>
              <a:buNone/>
              <a:defRPr sz="1700"/>
            </a:lvl1pPr>
            <a:lvl2pPr>
              <a:buFontTx/>
              <a:buNone/>
              <a:defRPr sz="1200"/>
            </a:lvl2pPr>
            <a:lvl3pPr>
              <a:buFontTx/>
              <a:buNone/>
              <a:defRPr sz="1000"/>
            </a:lvl3pPr>
            <a:lvl4pPr>
              <a:buFontTx/>
              <a:buNone/>
              <a:defRPr sz="900"/>
            </a:lvl4pPr>
            <a:lvl5pPr>
              <a:buFontTx/>
              <a:buNone/>
              <a:defRPr sz="900"/>
            </a:lvl5pPr>
          </a:lstStyle>
          <a:p>
            <a:pPr lvl="0" eaLnBrk="1" latinLnBrk="0" hangingPunct="1"/>
            <a:r>
              <a:rPr kumimoji="0" lang="es-ES" smtClean="0"/>
              <a:t>Haga clic para modificar el estilo de texto del patrón</a:t>
            </a:r>
          </a:p>
        </p:txBody>
      </p:sp>
      <p:sp>
        <p:nvSpPr>
          <p:cNvPr id="8" name="7 Rectángulo"/>
          <p:cNvSpPr/>
          <p:nvPr/>
        </p:nvSpPr>
        <p:spPr bwMode="white">
          <a:xfrm>
            <a:off x="-9144" y="4572000"/>
            <a:ext cx="9144000" cy="886968"/>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8 Rectángulo"/>
          <p:cNvSpPr/>
          <p:nvPr/>
        </p:nvSpPr>
        <p:spPr>
          <a:xfrm>
            <a:off x="-9144" y="4663440"/>
            <a:ext cx="1463040" cy="71323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9 Rectángulo"/>
          <p:cNvSpPr/>
          <p:nvPr/>
        </p:nvSpPr>
        <p:spPr>
          <a:xfrm>
            <a:off x="1545336" y="4654296"/>
            <a:ext cx="7598664" cy="713232"/>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1 Título"/>
          <p:cNvSpPr>
            <a:spLocks noGrp="1"/>
          </p:cNvSpPr>
          <p:nvPr>
            <p:ph type="title"/>
          </p:nvPr>
        </p:nvSpPr>
        <p:spPr>
          <a:xfrm>
            <a:off x="1600200" y="4648200"/>
            <a:ext cx="7315200" cy="685800"/>
          </a:xfrm>
        </p:spPr>
        <p:txBody>
          <a:bodyPr anchor="ctr"/>
          <a:lstStyle>
            <a:lvl1pPr algn="l">
              <a:buNone/>
              <a:defRPr sz="2800" b="0">
                <a:solidFill>
                  <a:srgbClr val="FFFFFF"/>
                </a:solidFill>
              </a:defRPr>
            </a:lvl1pPr>
          </a:lstStyle>
          <a:p>
            <a:r>
              <a:rPr kumimoji="0" lang="es-ES" smtClean="0"/>
              <a:t>Haga clic para modificar el estilo de título del patrón</a:t>
            </a:r>
            <a:endParaRPr kumimoji="0" lang="en-US"/>
          </a:p>
        </p:txBody>
      </p:sp>
      <p:sp>
        <p:nvSpPr>
          <p:cNvPr id="11" name="10 Rectángulo"/>
          <p:cNvSpPr/>
          <p:nvPr/>
        </p:nvSpPr>
        <p:spPr bwMode="white">
          <a:xfrm>
            <a:off x="1447800" y="0"/>
            <a:ext cx="100584" cy="6867144"/>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11 Marcador de fecha"/>
          <p:cNvSpPr>
            <a:spLocks noGrp="1"/>
          </p:cNvSpPr>
          <p:nvPr>
            <p:ph type="dt" sz="half" idx="10"/>
          </p:nvPr>
        </p:nvSpPr>
        <p:spPr>
          <a:xfrm>
            <a:off x="6248400" y="6248400"/>
            <a:ext cx="2667000" cy="365125"/>
          </a:xfrm>
        </p:spPr>
        <p:txBody>
          <a:bodyPr rtlCol="0"/>
          <a:lstStyle/>
          <a:p>
            <a:fld id="{FF5E593F-7E91-4A21-AF32-001870212F96}" type="datetimeFigureOut">
              <a:rPr lang="es-CL" smtClean="0"/>
              <a:pPr/>
              <a:t>04-04-2020</a:t>
            </a:fld>
            <a:endParaRPr lang="es-CL"/>
          </a:p>
        </p:txBody>
      </p:sp>
      <p:sp>
        <p:nvSpPr>
          <p:cNvPr id="13" name="12 Marcador de número de diapositiva"/>
          <p:cNvSpPr>
            <a:spLocks noGrp="1"/>
          </p:cNvSpPr>
          <p:nvPr>
            <p:ph type="sldNum" sz="quarter" idx="11"/>
          </p:nvPr>
        </p:nvSpPr>
        <p:spPr>
          <a:xfrm>
            <a:off x="0" y="4667249"/>
            <a:ext cx="1447800" cy="663578"/>
          </a:xfrm>
        </p:spPr>
        <p:txBody>
          <a:bodyPr rtlCol="0"/>
          <a:lstStyle>
            <a:lvl1pPr>
              <a:defRPr sz="2800"/>
            </a:lvl1pPr>
          </a:lstStyle>
          <a:p>
            <a:fld id="{CD2D2D60-DCC0-4ADE-A94F-2D628DDE277A}" type="slidenum">
              <a:rPr lang="es-CL" smtClean="0"/>
              <a:pPr/>
              <a:t>‹Nº›</a:t>
            </a:fld>
            <a:endParaRPr lang="es-CL"/>
          </a:p>
        </p:txBody>
      </p:sp>
      <p:sp>
        <p:nvSpPr>
          <p:cNvPr id="14" name="13 Marcador de pie de página"/>
          <p:cNvSpPr>
            <a:spLocks noGrp="1"/>
          </p:cNvSpPr>
          <p:nvPr>
            <p:ph type="ftr" sz="quarter" idx="12"/>
          </p:nvPr>
        </p:nvSpPr>
        <p:spPr>
          <a:xfrm>
            <a:off x="1600200" y="6248206"/>
            <a:ext cx="4572000" cy="365125"/>
          </a:xfrm>
        </p:spPr>
        <p:txBody>
          <a:bodyPr rtlCol="0"/>
          <a:lstStyle/>
          <a:p>
            <a:endParaRPr lang="es-CL"/>
          </a:p>
        </p:txBody>
      </p:sp>
      <p:sp>
        <p:nvSpPr>
          <p:cNvPr id="3" name="2 Marcador de posición de imagen"/>
          <p:cNvSpPr>
            <a:spLocks noGrp="1"/>
          </p:cNvSpPr>
          <p:nvPr>
            <p:ph type="pic" idx="1"/>
          </p:nvPr>
        </p:nvSpPr>
        <p:spPr>
          <a:xfrm>
            <a:off x="1560576" y="0"/>
            <a:ext cx="7583424" cy="4568952"/>
          </a:xfrm>
          <a:solidFill>
            <a:schemeClr val="accent1">
              <a:tint val="40000"/>
            </a:schemeClr>
          </a:solidFill>
          <a:ln>
            <a:noFill/>
          </a:ln>
        </p:spPr>
        <p:txBody>
          <a:bodyPr/>
          <a:lstStyle>
            <a:lvl1pPr marL="0" indent="0">
              <a:buNone/>
              <a:defRPr sz="3200"/>
            </a:lvl1pPr>
          </a:lstStyle>
          <a:p>
            <a:r>
              <a:rPr kumimoji="0" lang="es-ES" smtClean="0"/>
              <a:t>Haga clic en el icono para agregar una imagen</a:t>
            </a:r>
            <a:endParaRPr kumimoji="0" lang="en-US" dirty="0"/>
          </a:p>
        </p:txBody>
      </p:sp>
    </p:spTree>
  </p:cSld>
  <p:clrMapOvr>
    <a:overrideClrMapping bg1="lt1" tx1="dk1" bg2="lt2" tx2="dk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2" name="21 Marcador de título"/>
          <p:cNvSpPr>
            <a:spLocks noGrp="1"/>
          </p:cNvSpPr>
          <p:nvPr>
            <p:ph type="title"/>
          </p:nvPr>
        </p:nvSpPr>
        <p:spPr>
          <a:xfrm>
            <a:off x="609600" y="228600"/>
            <a:ext cx="8153400" cy="990600"/>
          </a:xfrm>
          <a:prstGeom prst="rect">
            <a:avLst/>
          </a:prstGeom>
        </p:spPr>
        <p:txBody>
          <a:bodyPr vert="horz" anchor="ctr">
            <a:normAutofit/>
          </a:bodyPr>
          <a:lstStyle/>
          <a:p>
            <a:r>
              <a:rPr kumimoji="0" lang="es-ES" smtClean="0"/>
              <a:t>Haga clic para modificar el estilo de título del patrón</a:t>
            </a:r>
            <a:endParaRPr kumimoji="0" lang="en-US"/>
          </a:p>
        </p:txBody>
      </p:sp>
      <p:sp>
        <p:nvSpPr>
          <p:cNvPr id="13" name="12 Marcador de texto"/>
          <p:cNvSpPr>
            <a:spLocks noGrp="1"/>
          </p:cNvSpPr>
          <p:nvPr>
            <p:ph type="body" idx="1"/>
          </p:nvPr>
        </p:nvSpPr>
        <p:spPr>
          <a:xfrm>
            <a:off x="612648" y="1600200"/>
            <a:ext cx="8153400" cy="4526280"/>
          </a:xfrm>
          <a:prstGeom prst="rect">
            <a:avLst/>
          </a:prstGeom>
        </p:spPr>
        <p:txBody>
          <a:bodyPr vert="horz">
            <a:normAutofit/>
          </a:bodyPr>
          <a:lstStyle/>
          <a:p>
            <a:pPr lvl="0" eaLnBrk="1" latinLnBrk="0" hangingPunct="1"/>
            <a:r>
              <a:rPr kumimoji="0" lang="es-ES" smtClean="0"/>
              <a:t>Haga clic para modificar el estilo de texto del patrón</a:t>
            </a:r>
          </a:p>
          <a:p>
            <a:pPr lvl="1" eaLnBrk="1" latinLnBrk="0" hangingPunct="1"/>
            <a:r>
              <a:rPr kumimoji="0" lang="es-ES" smtClean="0"/>
              <a:t>Segundo nivel</a:t>
            </a:r>
          </a:p>
          <a:p>
            <a:pPr lvl="2" eaLnBrk="1" latinLnBrk="0" hangingPunct="1"/>
            <a:r>
              <a:rPr kumimoji="0" lang="es-ES" smtClean="0"/>
              <a:t>Tercer nivel</a:t>
            </a:r>
          </a:p>
          <a:p>
            <a:pPr lvl="3" eaLnBrk="1" latinLnBrk="0" hangingPunct="1"/>
            <a:r>
              <a:rPr kumimoji="0" lang="es-ES" smtClean="0"/>
              <a:t>Cuarto nivel</a:t>
            </a:r>
          </a:p>
          <a:p>
            <a:pPr lvl="4" eaLnBrk="1" latinLnBrk="0" hangingPunct="1"/>
            <a:r>
              <a:rPr kumimoji="0" lang="es-ES" smtClean="0"/>
              <a:t>Quinto nivel</a:t>
            </a:r>
            <a:endParaRPr kumimoji="0" lang="en-US"/>
          </a:p>
        </p:txBody>
      </p:sp>
      <p:sp>
        <p:nvSpPr>
          <p:cNvPr id="14" name="13 Marcador de fecha"/>
          <p:cNvSpPr>
            <a:spLocks noGrp="1"/>
          </p:cNvSpPr>
          <p:nvPr>
            <p:ph type="dt" sz="half" idx="2"/>
          </p:nvPr>
        </p:nvSpPr>
        <p:spPr>
          <a:xfrm>
            <a:off x="6096000" y="6248400"/>
            <a:ext cx="2667000" cy="365125"/>
          </a:xfrm>
          <a:prstGeom prst="rect">
            <a:avLst/>
          </a:prstGeom>
        </p:spPr>
        <p:txBody>
          <a:bodyPr vert="horz" anchor="ctr" anchorCtr="0"/>
          <a:lstStyle>
            <a:lvl1pPr algn="l" eaLnBrk="1" latinLnBrk="0" hangingPunct="1">
              <a:defRPr kumimoji="0" sz="1400">
                <a:solidFill>
                  <a:schemeClr val="tx2"/>
                </a:solidFill>
              </a:defRPr>
            </a:lvl1pPr>
          </a:lstStyle>
          <a:p>
            <a:fld id="{FF5E593F-7E91-4A21-AF32-001870212F96}" type="datetimeFigureOut">
              <a:rPr lang="es-CL" smtClean="0"/>
              <a:pPr/>
              <a:t>04-04-2020</a:t>
            </a:fld>
            <a:endParaRPr lang="es-CL"/>
          </a:p>
        </p:txBody>
      </p:sp>
      <p:sp>
        <p:nvSpPr>
          <p:cNvPr id="3" name="2 Marcador de pie de página"/>
          <p:cNvSpPr>
            <a:spLocks noGrp="1"/>
          </p:cNvSpPr>
          <p:nvPr>
            <p:ph type="ftr" sz="quarter" idx="3"/>
          </p:nvPr>
        </p:nvSpPr>
        <p:spPr>
          <a:xfrm>
            <a:off x="609600" y="6248206"/>
            <a:ext cx="5421083" cy="365125"/>
          </a:xfrm>
          <a:prstGeom prst="rect">
            <a:avLst/>
          </a:prstGeom>
        </p:spPr>
        <p:txBody>
          <a:bodyPr vert="horz" anchor="ctr"/>
          <a:lstStyle>
            <a:lvl1pPr algn="r" eaLnBrk="1" latinLnBrk="0" hangingPunct="1">
              <a:defRPr kumimoji="0" sz="1400">
                <a:solidFill>
                  <a:schemeClr val="tx2"/>
                </a:solidFill>
              </a:defRPr>
            </a:lvl1pPr>
          </a:lstStyle>
          <a:p>
            <a:endParaRPr lang="es-CL"/>
          </a:p>
        </p:txBody>
      </p:sp>
      <p:sp>
        <p:nvSpPr>
          <p:cNvPr id="7" name="6 Rectángulo"/>
          <p:cNvSpPr/>
          <p:nvPr/>
        </p:nvSpPr>
        <p:spPr bwMode="white">
          <a:xfrm>
            <a:off x="0" y="1234440"/>
            <a:ext cx="9144000" cy="320040"/>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7 Rectángulo"/>
          <p:cNvSpPr/>
          <p:nvPr/>
        </p:nvSpPr>
        <p:spPr>
          <a:xfrm>
            <a:off x="0" y="1280160"/>
            <a:ext cx="533400" cy="22860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8 Rectángulo"/>
          <p:cNvSpPr/>
          <p:nvPr/>
        </p:nvSpPr>
        <p:spPr>
          <a:xfrm>
            <a:off x="590550" y="1280160"/>
            <a:ext cx="8553450" cy="22860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3" name="22 Marcador de número de diapositiva"/>
          <p:cNvSpPr>
            <a:spLocks noGrp="1"/>
          </p:cNvSpPr>
          <p:nvPr>
            <p:ph type="sldNum" sz="quarter" idx="4"/>
          </p:nvPr>
        </p:nvSpPr>
        <p:spPr>
          <a:xfrm>
            <a:off x="0" y="1272222"/>
            <a:ext cx="533400" cy="244476"/>
          </a:xfrm>
          <a:prstGeom prst="rect">
            <a:avLst/>
          </a:prstGeom>
        </p:spPr>
        <p:txBody>
          <a:bodyPr vert="horz" anchor="ctr" anchorCtr="0">
            <a:normAutofit/>
          </a:bodyPr>
          <a:lstStyle>
            <a:lvl1pPr algn="ctr" eaLnBrk="1" latinLnBrk="0" hangingPunct="1">
              <a:defRPr kumimoji="0" sz="1400" b="1">
                <a:solidFill>
                  <a:srgbClr val="FFFFFF"/>
                </a:solidFill>
              </a:defRPr>
            </a:lvl1pPr>
          </a:lstStyle>
          <a:p>
            <a:fld id="{CD2D2D60-DCC0-4ADE-A94F-2D628DDE277A}" type="slidenum">
              <a:rPr lang="es-CL" smtClean="0"/>
              <a:pPr/>
              <a:t>‹Nº›</a:t>
            </a:fld>
            <a:endParaRPr lang="es-CL"/>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sz="4400" kern="1200">
          <a:solidFill>
            <a:schemeClr val="tx2"/>
          </a:solidFill>
          <a:latin typeface="+mj-lt"/>
          <a:ea typeface="+mj-ea"/>
          <a:cs typeface="+mj-cs"/>
        </a:defRPr>
      </a:lvl1pPr>
    </p:titleStyle>
    <p:bodyStyle>
      <a:lvl1pPr marL="320040" indent="-320040" algn="l" rtl="0" eaLnBrk="1" latinLnBrk="0" hangingPunct="1">
        <a:spcBef>
          <a:spcPts val="700"/>
        </a:spcBef>
        <a:buClr>
          <a:schemeClr val="accent2"/>
        </a:buClr>
        <a:buSzPct val="60000"/>
        <a:buFont typeface="Wingdings"/>
        <a:buChar char=""/>
        <a:defRPr kumimoji="0" sz="2900" kern="1200">
          <a:solidFill>
            <a:schemeClr val="tx1"/>
          </a:solidFill>
          <a:latin typeface="+mn-lt"/>
          <a:ea typeface="+mn-ea"/>
          <a:cs typeface="+mn-cs"/>
        </a:defRPr>
      </a:lvl1pPr>
      <a:lvl2pPr marL="640080" indent="-274320" algn="l" rtl="0" eaLnBrk="1" latinLnBrk="0" hangingPunct="1">
        <a:spcBef>
          <a:spcPts val="550"/>
        </a:spcBef>
        <a:buClr>
          <a:schemeClr val="accent1"/>
        </a:buClr>
        <a:buSzPct val="70000"/>
        <a:buFont typeface="Wingdings 2"/>
        <a:buChar char=""/>
        <a:defRPr kumimoji="0" sz="2600" kern="1200">
          <a:solidFill>
            <a:schemeClr val="tx1"/>
          </a:solidFill>
          <a:latin typeface="+mn-lt"/>
          <a:ea typeface="+mn-ea"/>
          <a:cs typeface="+mn-cs"/>
        </a:defRPr>
      </a:lvl2pPr>
      <a:lvl3pPr marL="914400" indent="-228600" algn="l" rtl="0" eaLnBrk="1" latinLnBrk="0" hangingPunct="1">
        <a:spcBef>
          <a:spcPts val="500"/>
        </a:spcBef>
        <a:buClr>
          <a:schemeClr val="accent2"/>
        </a:buClr>
        <a:buSzPct val="75000"/>
        <a:buFont typeface="Wingdings"/>
        <a:buChar char=""/>
        <a:defRPr kumimoji="0" sz="2300" kern="1200">
          <a:solidFill>
            <a:schemeClr val="tx1"/>
          </a:solidFill>
          <a:latin typeface="+mn-lt"/>
          <a:ea typeface="+mn-ea"/>
          <a:cs typeface="+mn-cs"/>
        </a:defRPr>
      </a:lvl3pPr>
      <a:lvl4pPr marL="1371600" indent="-228600" algn="l" rtl="0" eaLnBrk="1" latinLnBrk="0" hangingPunct="1">
        <a:spcBef>
          <a:spcPts val="400"/>
        </a:spcBef>
        <a:buClr>
          <a:schemeClr val="accent3"/>
        </a:buClr>
        <a:buSzPct val="75000"/>
        <a:buFont typeface="Wingdings"/>
        <a:buChar char=""/>
        <a:defRPr kumimoji="0" sz="2000" kern="1200">
          <a:solidFill>
            <a:schemeClr val="tx1"/>
          </a:solidFill>
          <a:latin typeface="+mn-lt"/>
          <a:ea typeface="+mn-ea"/>
          <a:cs typeface="+mn-cs"/>
        </a:defRPr>
      </a:lvl4pPr>
      <a:lvl5pPr marL="1828800" indent="-228600" algn="l" rtl="0" eaLnBrk="1" latinLnBrk="0" hangingPunct="1">
        <a:spcBef>
          <a:spcPts val="400"/>
        </a:spcBef>
        <a:buClr>
          <a:schemeClr val="accent4"/>
        </a:buClr>
        <a:buSzPct val="65000"/>
        <a:buFont typeface="Wingdings"/>
        <a:buChar char=""/>
        <a:defRPr kumimoji="0" sz="2000" kern="1200">
          <a:solidFill>
            <a:schemeClr val="tx1"/>
          </a:solidFill>
          <a:latin typeface="+mn-lt"/>
          <a:ea typeface="+mn-ea"/>
          <a:cs typeface="+mn-cs"/>
        </a:defRPr>
      </a:lvl5pPr>
      <a:lvl6pPr marL="2103120" indent="-228600" algn="l" rtl="0" eaLnBrk="1" latinLnBrk="0" hangingPunct="1">
        <a:spcBef>
          <a:spcPct val="20000"/>
        </a:spcBef>
        <a:buClr>
          <a:schemeClr val="accent1"/>
        </a:buClr>
        <a:buFont typeface="Wingdings"/>
        <a:buChar char="§"/>
        <a:defRPr kumimoji="0" sz="1800" kern="1200" baseline="0">
          <a:solidFill>
            <a:schemeClr val="tx1"/>
          </a:solidFill>
          <a:latin typeface="+mn-lt"/>
          <a:ea typeface="+mn-ea"/>
          <a:cs typeface="+mn-cs"/>
        </a:defRPr>
      </a:lvl6pPr>
      <a:lvl7pPr marL="2377440" indent="-228600" algn="l" rtl="0" eaLnBrk="1" latinLnBrk="0" hangingPunct="1">
        <a:spcBef>
          <a:spcPct val="20000"/>
        </a:spcBef>
        <a:buClr>
          <a:schemeClr val="accent2"/>
        </a:buClr>
        <a:buFont typeface="Wingdings"/>
        <a:buChar char="§"/>
        <a:defRPr kumimoji="0" sz="1800" kern="1200" baseline="0">
          <a:solidFill>
            <a:schemeClr val="tx1"/>
          </a:solidFill>
          <a:latin typeface="+mn-lt"/>
          <a:ea typeface="+mn-ea"/>
          <a:cs typeface="+mn-cs"/>
        </a:defRPr>
      </a:lvl7pPr>
      <a:lvl8pPr marL="2651760" indent="-228600" algn="l" rtl="0" eaLnBrk="1" latinLnBrk="0" hangingPunct="1">
        <a:spcBef>
          <a:spcPct val="20000"/>
        </a:spcBef>
        <a:buClr>
          <a:schemeClr val="accent3"/>
        </a:buClr>
        <a:buFont typeface="Wingdings"/>
        <a:buChar char="§"/>
        <a:defRPr kumimoji="0" sz="1800" kern="1200" baseline="0">
          <a:solidFill>
            <a:schemeClr val="tx1"/>
          </a:solidFill>
          <a:latin typeface="+mn-lt"/>
          <a:ea typeface="+mn-ea"/>
          <a:cs typeface="+mn-cs"/>
        </a:defRPr>
      </a:lvl8pPr>
      <a:lvl9pPr marL="2926080" indent="-228600" algn="l" rtl="0" eaLnBrk="1" latinLnBrk="0" hangingPunct="1">
        <a:spcBef>
          <a:spcPct val="20000"/>
        </a:spcBef>
        <a:buClr>
          <a:schemeClr val="accent4"/>
        </a:buClr>
        <a:buFont typeface="Wingdings"/>
        <a:buChar char="§"/>
        <a:defRPr kumimoji="0" sz="18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5.emf"/><Relationship Id="rId3" Type="http://schemas.openxmlformats.org/officeDocument/2006/relationships/diagramLayout" Target="../diagrams/layout1.xml"/><Relationship Id="rId7" Type="http://schemas.openxmlformats.org/officeDocument/2006/relationships/image" Target="../media/image4.png"/><Relationship Id="rId2" Type="http://schemas.openxmlformats.org/officeDocument/2006/relationships/diagramData" Target="../diagrams/data1.xml"/><Relationship Id="rId1" Type="http://schemas.openxmlformats.org/officeDocument/2006/relationships/slideLayout" Target="../slideLayouts/slideLayout7.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5.emf"/><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0.emf"/><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image" Target="../media/image8.emf"/><Relationship Id="rId1" Type="http://schemas.openxmlformats.org/officeDocument/2006/relationships/slideLayout" Target="../slideLayouts/slideLayout2.xml"/><Relationship Id="rId4" Type="http://schemas.openxmlformats.org/officeDocument/2006/relationships/image" Target="../media/image10.emf"/></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2.emf"/><Relationship Id="rId2" Type="http://schemas.openxmlformats.org/officeDocument/2006/relationships/image" Target="../media/image11.emf"/><Relationship Id="rId1" Type="http://schemas.openxmlformats.org/officeDocument/2006/relationships/slideLayout" Target="../slideLayouts/slideLayout2.xml"/><Relationship Id="rId5" Type="http://schemas.openxmlformats.org/officeDocument/2006/relationships/image" Target="../media/image14.emf"/><Relationship Id="rId4" Type="http://schemas.openxmlformats.org/officeDocument/2006/relationships/image" Target="../media/image13.emf"/></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10 Rectángulo"/>
          <p:cNvSpPr/>
          <p:nvPr/>
        </p:nvSpPr>
        <p:spPr>
          <a:xfrm>
            <a:off x="71406" y="5634054"/>
            <a:ext cx="9001156" cy="1081094"/>
          </a:xfrm>
          <a:prstGeom prst="rect">
            <a:avLst/>
          </a:prstGeom>
          <a:solidFill>
            <a:srgbClr val="005FA4"/>
          </a:solidFill>
          <a:ln>
            <a:solidFill>
              <a:srgbClr val="005FA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graphicFrame>
        <p:nvGraphicFramePr>
          <p:cNvPr id="5" name="4 Diagrama"/>
          <p:cNvGraphicFramePr/>
          <p:nvPr>
            <p:extLst>
              <p:ext uri="{D42A27DB-BD31-4B8C-83A1-F6EECF244321}">
                <p14:modId xmlns:p14="http://schemas.microsoft.com/office/powerpoint/2010/main" val="4028346589"/>
              </p:ext>
            </p:extLst>
          </p:nvPr>
        </p:nvGraphicFramePr>
        <p:xfrm>
          <a:off x="0" y="785818"/>
          <a:ext cx="9144000" cy="600076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7" name="6 Rectángulo"/>
          <p:cNvSpPr/>
          <p:nvPr/>
        </p:nvSpPr>
        <p:spPr>
          <a:xfrm>
            <a:off x="1346113" y="207588"/>
            <a:ext cx="7676695" cy="1203123"/>
          </a:xfrm>
          <a:prstGeom prst="rect">
            <a:avLst/>
          </a:prstGeom>
          <a:solidFill>
            <a:schemeClr val="bg1"/>
          </a:solidFill>
          <a:ln>
            <a:solidFill>
              <a:srgbClr val="81C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s-CL" sz="1400" b="1" dirty="0" smtClean="0">
                <a:solidFill>
                  <a:srgbClr val="005FA4"/>
                </a:solidFill>
              </a:rPr>
              <a:t>Clase </a:t>
            </a:r>
            <a:r>
              <a:rPr lang="es-CL" sz="1400" b="1" dirty="0">
                <a:solidFill>
                  <a:srgbClr val="005FA4"/>
                </a:solidFill>
              </a:rPr>
              <a:t>2</a:t>
            </a:r>
            <a:r>
              <a:rPr lang="es-CL" sz="1400" b="1" dirty="0" smtClean="0">
                <a:solidFill>
                  <a:srgbClr val="005FA4"/>
                </a:solidFill>
              </a:rPr>
              <a:t>: Reforzamiento y contextualización al siglo XX.</a:t>
            </a:r>
          </a:p>
          <a:p>
            <a:r>
              <a:rPr lang="es-CL" sz="1400" b="1" dirty="0" smtClean="0">
                <a:solidFill>
                  <a:srgbClr val="005FA4"/>
                </a:solidFill>
              </a:rPr>
              <a:t>Curso: </a:t>
            </a:r>
            <a:r>
              <a:rPr lang="es-CL" sz="1400" b="1" dirty="0" err="1" smtClean="0">
                <a:solidFill>
                  <a:srgbClr val="005FA4"/>
                </a:solidFill>
              </a:rPr>
              <a:t>II°</a:t>
            </a:r>
            <a:r>
              <a:rPr lang="es-CL" sz="1400" b="1" dirty="0" smtClean="0">
                <a:solidFill>
                  <a:srgbClr val="005FA4"/>
                </a:solidFill>
              </a:rPr>
              <a:t> Medio.</a:t>
            </a:r>
          </a:p>
          <a:p>
            <a:r>
              <a:rPr lang="es-CL" sz="1400" b="1" dirty="0" smtClean="0">
                <a:solidFill>
                  <a:srgbClr val="005FA4"/>
                </a:solidFill>
              </a:rPr>
              <a:t>Asignatura: Historia y </a:t>
            </a:r>
            <a:r>
              <a:rPr lang="es-CL" sz="1400" b="1" dirty="0" smtClean="0">
                <a:solidFill>
                  <a:srgbClr val="005FA4"/>
                </a:solidFill>
              </a:rPr>
              <a:t>Geografía.</a:t>
            </a:r>
            <a:endParaRPr lang="es-CL" sz="1400" b="1" dirty="0" smtClean="0">
              <a:solidFill>
                <a:srgbClr val="005FA4"/>
              </a:solidFill>
            </a:endParaRPr>
          </a:p>
        </p:txBody>
      </p:sp>
      <p:sp>
        <p:nvSpPr>
          <p:cNvPr id="9" name="8 CuadroTexto"/>
          <p:cNvSpPr txBox="1"/>
          <p:nvPr/>
        </p:nvSpPr>
        <p:spPr>
          <a:xfrm>
            <a:off x="3059832" y="6176430"/>
            <a:ext cx="8999726" cy="461665"/>
          </a:xfrm>
          <a:prstGeom prst="rect">
            <a:avLst/>
          </a:prstGeom>
          <a:noFill/>
        </p:spPr>
        <p:txBody>
          <a:bodyPr wrap="square" rtlCol="0">
            <a:spAutoFit/>
          </a:bodyPr>
          <a:lstStyle/>
          <a:p>
            <a:r>
              <a:rPr lang="es-CL" sz="2400" b="1" dirty="0" smtClean="0">
                <a:solidFill>
                  <a:schemeClr val="bg1"/>
                </a:solidFill>
              </a:rPr>
              <a:t>Objetivo de la Clase</a:t>
            </a:r>
            <a:endParaRPr lang="es-CL" sz="2400" dirty="0" smtClean="0">
              <a:solidFill>
                <a:schemeClr val="bg1"/>
              </a:solidFill>
            </a:endParaRPr>
          </a:p>
        </p:txBody>
      </p:sp>
      <p:sp>
        <p:nvSpPr>
          <p:cNvPr id="10" name="9 Rectángulo"/>
          <p:cNvSpPr/>
          <p:nvPr/>
        </p:nvSpPr>
        <p:spPr>
          <a:xfrm>
            <a:off x="71406" y="71414"/>
            <a:ext cx="9001156" cy="5429288"/>
          </a:xfrm>
          <a:prstGeom prst="rect">
            <a:avLst/>
          </a:prstGeom>
          <a:noFill/>
          <a:ln>
            <a:solidFill>
              <a:srgbClr val="005FA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pic>
        <p:nvPicPr>
          <p:cNvPr id="2" name="Imagen 1"/>
          <p:cNvPicPr>
            <a:picLocks noChangeAspect="1"/>
          </p:cNvPicPr>
          <p:nvPr/>
        </p:nvPicPr>
        <p:blipFill>
          <a:blip r:embed="rId7"/>
          <a:stretch>
            <a:fillRect/>
          </a:stretch>
        </p:blipFill>
        <p:spPr>
          <a:xfrm>
            <a:off x="251520" y="160924"/>
            <a:ext cx="914479" cy="1249788"/>
          </a:xfrm>
          <a:prstGeom prst="rect">
            <a:avLst/>
          </a:prstGeom>
        </p:spPr>
      </p:pic>
      <p:pic>
        <p:nvPicPr>
          <p:cNvPr id="3" name="Imagen 2"/>
          <p:cNvPicPr>
            <a:picLocks noChangeAspect="1"/>
          </p:cNvPicPr>
          <p:nvPr/>
        </p:nvPicPr>
        <p:blipFill>
          <a:blip r:embed="rId8"/>
          <a:stretch>
            <a:fillRect/>
          </a:stretch>
        </p:blipFill>
        <p:spPr>
          <a:xfrm>
            <a:off x="107156" y="1430243"/>
            <a:ext cx="9072563" cy="4799065"/>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79512" y="188640"/>
            <a:ext cx="8657456" cy="990600"/>
          </a:xfrm>
        </p:spPr>
        <p:txBody>
          <a:bodyPr>
            <a:normAutofit fontScale="90000"/>
          </a:bodyPr>
          <a:lstStyle/>
          <a:p>
            <a:r>
              <a:rPr lang="es-CL" i="1" dirty="0" smtClean="0"/>
              <a:t>Consecuencias de </a:t>
            </a:r>
            <a:r>
              <a:rPr lang="es-CL" i="1" dirty="0"/>
              <a:t>la Primera Guerra Mundial:</a:t>
            </a:r>
          </a:p>
        </p:txBody>
      </p:sp>
      <p:sp>
        <p:nvSpPr>
          <p:cNvPr id="3" name="Marcador de contenido 2"/>
          <p:cNvSpPr>
            <a:spLocks noGrp="1"/>
          </p:cNvSpPr>
          <p:nvPr>
            <p:ph sz="quarter" idx="1"/>
          </p:nvPr>
        </p:nvSpPr>
        <p:spPr>
          <a:xfrm>
            <a:off x="179512" y="1600200"/>
            <a:ext cx="8784976" cy="5069160"/>
          </a:xfrm>
        </p:spPr>
        <p:txBody>
          <a:bodyPr>
            <a:normAutofit fontScale="77500" lnSpcReduction="20000"/>
          </a:bodyPr>
          <a:lstStyle/>
          <a:p>
            <a:pPr algn="just"/>
            <a:r>
              <a:rPr lang="es-CL" b="1" dirty="0" smtClean="0"/>
              <a:t>Cambios </a:t>
            </a:r>
            <a:r>
              <a:rPr lang="es-CL" b="1" dirty="0"/>
              <a:t>en el Mapa político: </a:t>
            </a:r>
            <a:r>
              <a:rPr lang="es-CL" dirty="0"/>
              <a:t>Desaparecieron los cuatro grandes imperios existentes antes de la guerra (Alemania, Rusia, Austro-Hungría y Turquía). </a:t>
            </a:r>
          </a:p>
          <a:p>
            <a:pPr algn="just"/>
            <a:r>
              <a:rPr lang="es-CL" b="1" dirty="0" smtClean="0"/>
              <a:t>Surgimiento </a:t>
            </a:r>
            <a:r>
              <a:rPr lang="es-CL" b="1" dirty="0"/>
              <a:t>de Estados Unidos como potencia mundial: </a:t>
            </a:r>
            <a:r>
              <a:rPr lang="es-CL" dirty="0"/>
              <a:t>La guerra no llegó a destruir sus ciudades e industrias, sus producciones, en vez de bajar, subieron y pudo entregar préstamos a los arruinados países europeos, los que estaban destruidos y endeudados por la guerra, para que pudieran tener una recuperación económica. Así, Estados Unidos se transformó en el gran vencedor de la guerra, revelándose como una gran potencia económica. </a:t>
            </a:r>
          </a:p>
          <a:p>
            <a:pPr algn="just"/>
            <a:r>
              <a:rPr lang="es-CL" b="1" dirty="0" smtClean="0"/>
              <a:t>Nuevo </a:t>
            </a:r>
            <a:r>
              <a:rPr lang="es-CL" b="1" dirty="0"/>
              <a:t>rol de las mujeres: </a:t>
            </a:r>
            <a:r>
              <a:rPr lang="es-CL" dirty="0"/>
              <a:t>Ellas asumieron importantes tareas y desafíos para que la sociedad siguiera funcionando. Como gran cantidad de hombres fueron reclutados como soldados para la guerra, muchos puestos de trabajo quedaron disponibles. Esta situación facilitó la llegada de la mujer al campo laboral. </a:t>
            </a:r>
          </a:p>
          <a:p>
            <a:endParaRPr lang="es-CL" u="sng" dirty="0"/>
          </a:p>
        </p:txBody>
      </p:sp>
    </p:spTree>
    <p:extLst>
      <p:ext uri="{BB962C8B-B14F-4D97-AF65-F5344CB8AC3E}">
        <p14:creationId xmlns:p14="http://schemas.microsoft.com/office/powerpoint/2010/main" val="383416531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79512" y="188640"/>
            <a:ext cx="8657456" cy="990600"/>
          </a:xfrm>
        </p:spPr>
        <p:txBody>
          <a:bodyPr>
            <a:normAutofit/>
          </a:bodyPr>
          <a:lstStyle/>
          <a:p>
            <a:r>
              <a:rPr lang="es-CL" i="1" dirty="0" smtClean="0"/>
              <a:t>La Revolución Rusa:</a:t>
            </a:r>
            <a:endParaRPr lang="es-CL" i="1" dirty="0"/>
          </a:p>
        </p:txBody>
      </p:sp>
      <p:sp>
        <p:nvSpPr>
          <p:cNvPr id="3" name="Marcador de contenido 2"/>
          <p:cNvSpPr>
            <a:spLocks noGrp="1"/>
          </p:cNvSpPr>
          <p:nvPr>
            <p:ph sz="quarter" idx="1"/>
          </p:nvPr>
        </p:nvSpPr>
        <p:spPr>
          <a:xfrm>
            <a:off x="179512" y="1600200"/>
            <a:ext cx="8964488" cy="5069160"/>
          </a:xfrm>
        </p:spPr>
        <p:txBody>
          <a:bodyPr>
            <a:normAutofit/>
          </a:bodyPr>
          <a:lstStyle/>
          <a:p>
            <a:pPr marL="0" indent="0" algn="just">
              <a:buNone/>
            </a:pPr>
            <a:r>
              <a:rPr lang="es-CL" dirty="0"/>
              <a:t>La Revolución rusa de 1917 y la Primera Guerra Mundial, si bien </a:t>
            </a:r>
            <a:r>
              <a:rPr lang="es-CL" dirty="0" smtClean="0"/>
              <a:t>fueron procesos </a:t>
            </a:r>
            <a:r>
              <a:rPr lang="es-CL" dirty="0"/>
              <a:t>independientes, estuvieron muy relacionados. No es </a:t>
            </a:r>
            <a:r>
              <a:rPr lang="es-CL" dirty="0" smtClean="0"/>
              <a:t>posible explicar </a:t>
            </a:r>
            <a:r>
              <a:rPr lang="es-CL" dirty="0"/>
              <a:t>la revolución sin comprender la decepción de los soldados </a:t>
            </a:r>
            <a:r>
              <a:rPr lang="es-CL" dirty="0" smtClean="0"/>
              <a:t>rusos en </a:t>
            </a:r>
            <a:r>
              <a:rPr lang="es-CL" dirty="0"/>
              <a:t>el frente oriental, enfrentados a un ejército germano </a:t>
            </a:r>
            <a:r>
              <a:rPr lang="es-CL" dirty="0" smtClean="0"/>
              <a:t>técnicamente muy </a:t>
            </a:r>
            <a:r>
              <a:rPr lang="es-CL" dirty="0"/>
              <a:t>superior y en condiciones de sobrevivencia extremadamente </a:t>
            </a:r>
            <a:r>
              <a:rPr lang="es-CL" dirty="0" smtClean="0"/>
              <a:t>duras. El </a:t>
            </a:r>
            <a:r>
              <a:rPr lang="es-CL" dirty="0"/>
              <a:t>enorme costo social y político que tuvo la guerra para un </a:t>
            </a:r>
            <a:r>
              <a:rPr lang="es-CL" dirty="0" smtClean="0"/>
              <a:t>régimen que </a:t>
            </a:r>
            <a:r>
              <a:rPr lang="es-CL" dirty="0"/>
              <a:t>gobernaba este inmenso territorio fue uno de los factores que </a:t>
            </a:r>
            <a:r>
              <a:rPr lang="es-CL" dirty="0" smtClean="0"/>
              <a:t>hizo estallar </a:t>
            </a:r>
            <a:r>
              <a:rPr lang="es-CL" dirty="0"/>
              <a:t>la revolución.</a:t>
            </a:r>
            <a:endParaRPr lang="es-CL" u="sng" dirty="0"/>
          </a:p>
        </p:txBody>
      </p:sp>
    </p:spTree>
    <p:extLst>
      <p:ext uri="{BB962C8B-B14F-4D97-AF65-F5344CB8AC3E}">
        <p14:creationId xmlns:p14="http://schemas.microsoft.com/office/powerpoint/2010/main" val="120785859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79512" y="188640"/>
            <a:ext cx="8657456" cy="990600"/>
          </a:xfrm>
        </p:spPr>
        <p:txBody>
          <a:bodyPr>
            <a:normAutofit fontScale="90000"/>
          </a:bodyPr>
          <a:lstStyle/>
          <a:p>
            <a:r>
              <a:rPr lang="es-CL" i="1" dirty="0" smtClean="0"/>
              <a:t>La Revolución Rusa: El gobierno del Zar Nicolás II</a:t>
            </a:r>
            <a:endParaRPr lang="es-CL" i="1" dirty="0"/>
          </a:p>
        </p:txBody>
      </p:sp>
      <p:sp>
        <p:nvSpPr>
          <p:cNvPr id="3" name="Marcador de contenido 2"/>
          <p:cNvSpPr>
            <a:spLocks noGrp="1"/>
          </p:cNvSpPr>
          <p:nvPr>
            <p:ph sz="quarter" idx="1"/>
          </p:nvPr>
        </p:nvSpPr>
        <p:spPr>
          <a:xfrm>
            <a:off x="0" y="1484784"/>
            <a:ext cx="5722792" cy="5688632"/>
          </a:xfrm>
        </p:spPr>
        <p:txBody>
          <a:bodyPr>
            <a:normAutofit fontScale="62500" lnSpcReduction="20000"/>
          </a:bodyPr>
          <a:lstStyle/>
          <a:p>
            <a:pPr marL="0" indent="0" algn="just">
              <a:buNone/>
            </a:pPr>
            <a:r>
              <a:rPr lang="es-CL" dirty="0"/>
              <a:t>En 1917, en el imperio ruso regía el zarismo, un régimen </a:t>
            </a:r>
            <a:r>
              <a:rPr lang="es-CL" dirty="0" smtClean="0"/>
              <a:t>político absolutista</a:t>
            </a:r>
            <a:r>
              <a:rPr lang="es-CL" dirty="0"/>
              <a:t>, en el cual un solo hombre, el zar Nicolás II (dinastía de </a:t>
            </a:r>
            <a:r>
              <a:rPr lang="es-CL" dirty="0" smtClean="0"/>
              <a:t>los </a:t>
            </a:r>
            <a:r>
              <a:rPr lang="es-CL" dirty="0" err="1" smtClean="0"/>
              <a:t>Romanov</a:t>
            </a:r>
            <a:r>
              <a:rPr lang="es-CL" dirty="0"/>
              <a:t>), gobernaba a cerca de 170 millones de personas, y se </a:t>
            </a:r>
            <a:r>
              <a:rPr lang="es-CL" dirty="0" smtClean="0"/>
              <a:t>creía que </a:t>
            </a:r>
            <a:r>
              <a:rPr lang="es-CL" dirty="0"/>
              <a:t>solo debía responder ante Dios</a:t>
            </a:r>
            <a:r>
              <a:rPr lang="es-CL" dirty="0" smtClean="0"/>
              <a:t>.</a:t>
            </a:r>
          </a:p>
          <a:p>
            <a:pPr marL="0" indent="0" algn="just">
              <a:buNone/>
            </a:pPr>
            <a:r>
              <a:rPr lang="es-CL" dirty="0" smtClean="0"/>
              <a:t> La </a:t>
            </a:r>
            <a:r>
              <a:rPr lang="es-CL" dirty="0"/>
              <a:t>sociedad rusa era </a:t>
            </a:r>
            <a:r>
              <a:rPr lang="es-CL" dirty="0" smtClean="0"/>
              <a:t>profundamente</a:t>
            </a:r>
            <a:r>
              <a:rPr lang="es-CL" dirty="0"/>
              <a:t>  </a:t>
            </a:r>
            <a:r>
              <a:rPr lang="es-CL" dirty="0" smtClean="0"/>
              <a:t>desigual</a:t>
            </a:r>
            <a:r>
              <a:rPr lang="es-CL" dirty="0"/>
              <a:t>. La alta aristocracia era cercana al régimen zarista y era </a:t>
            </a:r>
            <a:r>
              <a:rPr lang="es-CL" dirty="0" smtClean="0"/>
              <a:t>apoyada por </a:t>
            </a:r>
            <a:r>
              <a:rPr lang="es-CL" dirty="0"/>
              <a:t>la Iglesia ortodoxa; entre ambos controlaban a una población </a:t>
            </a:r>
            <a:r>
              <a:rPr lang="es-CL" dirty="0" smtClean="0"/>
              <a:t>formada mayoritariamente </a:t>
            </a:r>
            <a:r>
              <a:rPr lang="es-CL" dirty="0"/>
              <a:t>por campesinos que vivían en condiciones </a:t>
            </a:r>
            <a:r>
              <a:rPr lang="es-CL" dirty="0" smtClean="0"/>
              <a:t>miserables y </a:t>
            </a:r>
            <a:r>
              <a:rPr lang="es-CL" dirty="0"/>
              <a:t>totalmente dependientes de sus patrones. No en vano, la </a:t>
            </a:r>
            <a:r>
              <a:rPr lang="es-CL" dirty="0" smtClean="0"/>
              <a:t>servidumbre había </a:t>
            </a:r>
            <a:r>
              <a:rPr lang="es-CL" dirty="0"/>
              <a:t>sido oficialmente abolida recién en 1861. </a:t>
            </a:r>
            <a:endParaRPr lang="es-CL" dirty="0" smtClean="0"/>
          </a:p>
          <a:p>
            <a:pPr marL="0" indent="0" algn="just">
              <a:buNone/>
            </a:pPr>
            <a:r>
              <a:rPr lang="es-CL" dirty="0" smtClean="0"/>
              <a:t>Durante </a:t>
            </a:r>
            <a:r>
              <a:rPr lang="es-CL" dirty="0"/>
              <a:t>la segunda </a:t>
            </a:r>
            <a:r>
              <a:rPr lang="es-CL" dirty="0" smtClean="0"/>
              <a:t>mitad del </a:t>
            </a:r>
            <a:r>
              <a:rPr lang="es-CL" dirty="0"/>
              <a:t>siglo XIX, Rusia comenzó a contar con algunos centros </a:t>
            </a:r>
            <a:r>
              <a:rPr lang="es-CL" dirty="0" smtClean="0"/>
              <a:t>industriales que </a:t>
            </a:r>
            <a:r>
              <a:rPr lang="es-CL" dirty="0"/>
              <a:t>se habían desarrollado rápidamente en San Petersburgo y </a:t>
            </a:r>
            <a:r>
              <a:rPr lang="es-CL" dirty="0" smtClean="0"/>
              <a:t>Moscú. Sin </a:t>
            </a:r>
            <a:r>
              <a:rPr lang="es-CL" dirty="0"/>
              <a:t>embargo, presentaba una economía muy atrasada, </a:t>
            </a:r>
            <a:r>
              <a:rPr lang="es-CL" dirty="0" smtClean="0"/>
              <a:t>fundamentalmente agrícola </a:t>
            </a:r>
            <a:r>
              <a:rPr lang="es-CL" dirty="0"/>
              <a:t>y con un desarrollo industrial muy localizado, impulsado </a:t>
            </a:r>
            <a:r>
              <a:rPr lang="es-CL" dirty="0" smtClean="0"/>
              <a:t>desde el </a:t>
            </a:r>
            <a:r>
              <a:rPr lang="es-CL" dirty="0"/>
              <a:t>Estado y dependiente de la inversión extranjera. Hacia 1914, solo </a:t>
            </a:r>
            <a:r>
              <a:rPr lang="es-CL" dirty="0" smtClean="0"/>
              <a:t>un 14,5 </a:t>
            </a:r>
            <a:r>
              <a:rPr lang="es-CL" dirty="0"/>
              <a:t>% de la población rusa habitaba en ciudades que, sin embargo, </a:t>
            </a:r>
            <a:r>
              <a:rPr lang="es-CL" dirty="0" smtClean="0"/>
              <a:t>crecían rápidamente </a:t>
            </a:r>
            <a:r>
              <a:rPr lang="es-CL" dirty="0"/>
              <a:t>y necesitaban recursos que la atrasada agricultura del país </a:t>
            </a:r>
            <a:r>
              <a:rPr lang="es-CL" dirty="0" smtClean="0"/>
              <a:t>no era </a:t>
            </a:r>
            <a:r>
              <a:rPr lang="es-CL" dirty="0"/>
              <a:t>capaz de proveer.</a:t>
            </a:r>
            <a:endParaRPr lang="es-CL" u="sng" dirty="0"/>
          </a:p>
        </p:txBody>
      </p:sp>
      <p:pic>
        <p:nvPicPr>
          <p:cNvPr id="4" name="Imagen 3"/>
          <p:cNvPicPr>
            <a:picLocks noChangeAspect="1"/>
          </p:cNvPicPr>
          <p:nvPr/>
        </p:nvPicPr>
        <p:blipFill>
          <a:blip r:embed="rId2"/>
          <a:stretch>
            <a:fillRect/>
          </a:stretch>
        </p:blipFill>
        <p:spPr>
          <a:xfrm>
            <a:off x="5722792" y="1268760"/>
            <a:ext cx="3529728" cy="5678760"/>
          </a:xfrm>
          <a:prstGeom prst="rect">
            <a:avLst/>
          </a:prstGeom>
        </p:spPr>
      </p:pic>
    </p:spTree>
    <p:extLst>
      <p:ext uri="{BB962C8B-B14F-4D97-AF65-F5344CB8AC3E}">
        <p14:creationId xmlns:p14="http://schemas.microsoft.com/office/powerpoint/2010/main" val="52678724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79512" y="188640"/>
            <a:ext cx="8657456" cy="990600"/>
          </a:xfrm>
        </p:spPr>
        <p:txBody>
          <a:bodyPr>
            <a:normAutofit/>
          </a:bodyPr>
          <a:lstStyle/>
          <a:p>
            <a:r>
              <a:rPr lang="es-CL" i="1" dirty="0" smtClean="0"/>
              <a:t>La Revolución de 1905</a:t>
            </a:r>
            <a:endParaRPr lang="es-CL" i="1" dirty="0"/>
          </a:p>
        </p:txBody>
      </p:sp>
      <p:sp>
        <p:nvSpPr>
          <p:cNvPr id="3" name="Marcador de contenido 2"/>
          <p:cNvSpPr>
            <a:spLocks noGrp="1"/>
          </p:cNvSpPr>
          <p:nvPr>
            <p:ph sz="quarter" idx="1"/>
          </p:nvPr>
        </p:nvSpPr>
        <p:spPr>
          <a:xfrm>
            <a:off x="179512" y="1600200"/>
            <a:ext cx="8856984" cy="5069160"/>
          </a:xfrm>
        </p:spPr>
        <p:txBody>
          <a:bodyPr>
            <a:normAutofit/>
          </a:bodyPr>
          <a:lstStyle/>
          <a:p>
            <a:pPr marL="0" indent="0" algn="just">
              <a:buNone/>
            </a:pPr>
            <a:r>
              <a:rPr lang="es-CL" dirty="0"/>
              <a:t>En 1905, se produjo ya el primer intento de revolución tras la </a:t>
            </a:r>
            <a:r>
              <a:rPr lang="es-CL" dirty="0" smtClean="0"/>
              <a:t>humillación militar </a:t>
            </a:r>
            <a:r>
              <a:rPr lang="es-CL" dirty="0"/>
              <a:t>del país ante un naciente imperio japonés (guerra ruso-japonesa </a:t>
            </a:r>
            <a:r>
              <a:rPr lang="es-CL" dirty="0" smtClean="0"/>
              <a:t>de 1905</a:t>
            </a:r>
            <a:r>
              <a:rPr lang="es-CL" dirty="0"/>
              <a:t>). A esto se sumó una serie de malas cosechas y una crisis </a:t>
            </a:r>
            <a:r>
              <a:rPr lang="es-CL" dirty="0" smtClean="0"/>
              <a:t>económica, lo </a:t>
            </a:r>
            <a:r>
              <a:rPr lang="es-CL" dirty="0"/>
              <a:t>cual acentuó el malestar de la población, y especialmente de los </a:t>
            </a:r>
            <a:r>
              <a:rPr lang="es-CL" dirty="0" smtClean="0"/>
              <a:t>sectores obreros </a:t>
            </a:r>
            <a:r>
              <a:rPr lang="es-CL" dirty="0"/>
              <a:t>agrupados en soviets. Estos organizaron una huelga general </a:t>
            </a:r>
            <a:r>
              <a:rPr lang="es-CL" dirty="0" smtClean="0"/>
              <a:t>que obligó </a:t>
            </a:r>
            <a:r>
              <a:rPr lang="es-CL" dirty="0"/>
              <a:t>al régimen zarista a conceder algunas reformas, como la creación </a:t>
            </a:r>
            <a:r>
              <a:rPr lang="es-CL" dirty="0" smtClean="0"/>
              <a:t>de un </a:t>
            </a:r>
            <a:r>
              <a:rPr lang="es-CL" dirty="0"/>
              <a:t>Parlamento o Duma, reconociendo ciertos derechos civiles.</a:t>
            </a:r>
          </a:p>
        </p:txBody>
      </p:sp>
    </p:spTree>
    <p:extLst>
      <p:ext uri="{BB962C8B-B14F-4D97-AF65-F5344CB8AC3E}">
        <p14:creationId xmlns:p14="http://schemas.microsoft.com/office/powerpoint/2010/main" val="261124165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79512" y="188640"/>
            <a:ext cx="8657456" cy="990600"/>
          </a:xfrm>
        </p:spPr>
        <p:txBody>
          <a:bodyPr>
            <a:normAutofit/>
          </a:bodyPr>
          <a:lstStyle/>
          <a:p>
            <a:r>
              <a:rPr lang="es-CL" i="1" dirty="0" smtClean="0"/>
              <a:t>Rusia entra a la Guerra:</a:t>
            </a:r>
            <a:endParaRPr lang="es-CL" i="1" dirty="0"/>
          </a:p>
        </p:txBody>
      </p:sp>
      <p:sp>
        <p:nvSpPr>
          <p:cNvPr id="3" name="Marcador de contenido 2"/>
          <p:cNvSpPr>
            <a:spLocks noGrp="1"/>
          </p:cNvSpPr>
          <p:nvPr>
            <p:ph sz="quarter" idx="1"/>
          </p:nvPr>
        </p:nvSpPr>
        <p:spPr>
          <a:xfrm>
            <a:off x="179512" y="1600200"/>
            <a:ext cx="8856984" cy="5069160"/>
          </a:xfrm>
        </p:spPr>
        <p:txBody>
          <a:bodyPr>
            <a:normAutofit fontScale="70000" lnSpcReduction="20000"/>
          </a:bodyPr>
          <a:lstStyle/>
          <a:p>
            <a:pPr algn="just"/>
            <a:r>
              <a:rPr lang="es-CL" dirty="0"/>
              <a:t>El estallido de la Primera Guerra Mundial encontró a Rusia en un proceso</a:t>
            </a:r>
          </a:p>
          <a:p>
            <a:pPr marL="0" indent="0" algn="just">
              <a:buNone/>
            </a:pPr>
            <a:r>
              <a:rPr lang="es-CL" dirty="0"/>
              <a:t>acelerado de modernización, pero con enormes contradicciones y crisis</a:t>
            </a:r>
          </a:p>
          <a:p>
            <a:pPr marL="0" indent="0" algn="just">
              <a:buNone/>
            </a:pPr>
            <a:r>
              <a:rPr lang="es-CL" dirty="0"/>
              <a:t>política. </a:t>
            </a:r>
            <a:endParaRPr lang="es-CL" dirty="0" smtClean="0"/>
          </a:p>
          <a:p>
            <a:pPr algn="just"/>
            <a:r>
              <a:rPr lang="es-CL" dirty="0" smtClean="0"/>
              <a:t>En </a:t>
            </a:r>
            <a:r>
              <a:rPr lang="es-CL" dirty="0"/>
              <a:t>la sociedad rusa existían grupos que anhelaban una </a:t>
            </a:r>
            <a:r>
              <a:rPr lang="es-CL" dirty="0" smtClean="0"/>
              <a:t>reforma, distinguiéndose </a:t>
            </a:r>
            <a:r>
              <a:rPr lang="es-CL" dirty="0"/>
              <a:t>principalmente dos tendencias:</a:t>
            </a:r>
          </a:p>
          <a:p>
            <a:pPr marL="0" indent="0" algn="just">
              <a:buNone/>
            </a:pPr>
            <a:r>
              <a:rPr lang="es-CL" dirty="0">
                <a:solidFill>
                  <a:schemeClr val="accent2"/>
                </a:solidFill>
              </a:rPr>
              <a:t>mencheviques: </a:t>
            </a:r>
            <a:r>
              <a:rPr lang="es-CL" dirty="0"/>
              <a:t>aspiraban a una monarquía constitucional democrática</a:t>
            </a:r>
          </a:p>
          <a:p>
            <a:pPr marL="0" indent="0" algn="just">
              <a:buNone/>
            </a:pPr>
            <a:r>
              <a:rPr lang="es-CL" dirty="0"/>
              <a:t>de tipo liberal;</a:t>
            </a:r>
          </a:p>
          <a:p>
            <a:pPr marL="0" indent="0" algn="just">
              <a:buNone/>
            </a:pPr>
            <a:r>
              <a:rPr lang="es-CL" dirty="0">
                <a:solidFill>
                  <a:srgbClr val="FF0000"/>
                </a:solidFill>
              </a:rPr>
              <a:t>bolcheviques: </a:t>
            </a:r>
            <a:r>
              <a:rPr lang="es-CL" dirty="0"/>
              <a:t>buscaban la revolución socialista de inspiración marxista.</a:t>
            </a:r>
          </a:p>
          <a:p>
            <a:pPr marL="0" indent="0" algn="just">
              <a:buNone/>
            </a:pPr>
            <a:r>
              <a:rPr lang="es-CL" dirty="0"/>
              <a:t>El ejército ruso estaba muy mal preparado y apertrechado, por </a:t>
            </a:r>
            <a:r>
              <a:rPr lang="es-CL" dirty="0" smtClean="0"/>
              <a:t>lo que </a:t>
            </a:r>
            <a:r>
              <a:rPr lang="es-CL" dirty="0"/>
              <a:t>sufrió fuertes derrotas frente a Alemania. Cerca de 1,7 </a:t>
            </a:r>
            <a:r>
              <a:rPr lang="es-CL" dirty="0" smtClean="0"/>
              <a:t>millones de </a:t>
            </a:r>
            <a:r>
              <a:rPr lang="es-CL" dirty="0"/>
              <a:t>soldados rusos perdieron la vida en el frente de batalla de los </a:t>
            </a:r>
            <a:r>
              <a:rPr lang="es-CL" dirty="0" smtClean="0"/>
              <a:t>4,5 millones </a:t>
            </a:r>
            <a:r>
              <a:rPr lang="es-CL" dirty="0"/>
              <a:t>que habían sido movilizados. Hubo falta de abastecimiento </a:t>
            </a:r>
            <a:r>
              <a:rPr lang="es-CL" dirty="0" smtClean="0"/>
              <a:t>para los </a:t>
            </a:r>
            <a:r>
              <a:rPr lang="es-CL" dirty="0"/>
              <a:t>soldados, pero también para las ciudades, lo cual generó un </a:t>
            </a:r>
            <a:r>
              <a:rPr lang="es-CL" dirty="0" smtClean="0"/>
              <a:t>enorme malestar </a:t>
            </a:r>
            <a:r>
              <a:rPr lang="es-CL" dirty="0"/>
              <a:t>en la población, que además fue duramente reprimida por </a:t>
            </a:r>
            <a:r>
              <a:rPr lang="es-CL" dirty="0" smtClean="0"/>
              <a:t>el régimen </a:t>
            </a:r>
            <a:r>
              <a:rPr lang="es-CL" dirty="0"/>
              <a:t>cuando salió a protestar a las calles.</a:t>
            </a:r>
            <a:endParaRPr lang="es-CL" u="sng" dirty="0"/>
          </a:p>
        </p:txBody>
      </p:sp>
    </p:spTree>
    <p:extLst>
      <p:ext uri="{BB962C8B-B14F-4D97-AF65-F5344CB8AC3E}">
        <p14:creationId xmlns:p14="http://schemas.microsoft.com/office/powerpoint/2010/main" val="95988793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0" y="0"/>
            <a:ext cx="8836968" cy="1179240"/>
          </a:xfrm>
        </p:spPr>
        <p:txBody>
          <a:bodyPr>
            <a:normAutofit fontScale="90000"/>
          </a:bodyPr>
          <a:lstStyle/>
          <a:p>
            <a:r>
              <a:rPr lang="es-CL" i="1" dirty="0" smtClean="0"/>
              <a:t>La Revolución de febrero y marzo de1917:</a:t>
            </a:r>
            <a:endParaRPr lang="es-CL" i="1" dirty="0"/>
          </a:p>
        </p:txBody>
      </p:sp>
      <p:sp>
        <p:nvSpPr>
          <p:cNvPr id="3" name="Marcador de contenido 2"/>
          <p:cNvSpPr>
            <a:spLocks noGrp="1"/>
          </p:cNvSpPr>
          <p:nvPr>
            <p:ph sz="quarter" idx="1"/>
          </p:nvPr>
        </p:nvSpPr>
        <p:spPr>
          <a:xfrm>
            <a:off x="2987824" y="1628800"/>
            <a:ext cx="6154498" cy="5069160"/>
          </a:xfrm>
        </p:spPr>
        <p:txBody>
          <a:bodyPr>
            <a:normAutofit fontScale="70000" lnSpcReduction="20000"/>
          </a:bodyPr>
          <a:lstStyle/>
          <a:p>
            <a:pPr marL="0" indent="0" algn="just">
              <a:buNone/>
            </a:pPr>
            <a:r>
              <a:rPr lang="es-CL" dirty="0" smtClean="0"/>
              <a:t>La </a:t>
            </a:r>
            <a:r>
              <a:rPr lang="es-CL" dirty="0"/>
              <a:t>situación llegó a su límite y los </a:t>
            </a:r>
            <a:r>
              <a:rPr lang="es-CL" dirty="0" smtClean="0"/>
              <a:t>obreros de </a:t>
            </a:r>
            <a:r>
              <a:rPr lang="es-CL" dirty="0"/>
              <a:t>San Petersburgo iniciaron una huelga general, en la cual se incorporó </a:t>
            </a:r>
            <a:r>
              <a:rPr lang="es-CL" dirty="0" smtClean="0"/>
              <a:t>un gran </a:t>
            </a:r>
            <a:r>
              <a:rPr lang="es-CL" dirty="0"/>
              <a:t>número de soldados desmoralizados por las derrotas y las deserciones.</a:t>
            </a:r>
          </a:p>
          <a:p>
            <a:pPr marL="0" indent="0" algn="just">
              <a:buNone/>
            </a:pPr>
            <a:r>
              <a:rPr lang="es-CL" dirty="0"/>
              <a:t>Se produjo una primera revolución de tipo liberal y reformista que </a:t>
            </a:r>
            <a:r>
              <a:rPr lang="es-CL" dirty="0" smtClean="0"/>
              <a:t>decretó la </a:t>
            </a:r>
            <a:r>
              <a:rPr lang="es-CL" dirty="0"/>
              <a:t>república y puso fin a la dinastía </a:t>
            </a:r>
            <a:r>
              <a:rPr lang="es-CL" dirty="0" err="1"/>
              <a:t>Romanov</a:t>
            </a:r>
            <a:r>
              <a:rPr lang="es-CL" dirty="0"/>
              <a:t>. Este proceso fue </a:t>
            </a:r>
            <a:r>
              <a:rPr lang="es-CL" dirty="0" smtClean="0"/>
              <a:t>liderado por </a:t>
            </a:r>
            <a:r>
              <a:rPr lang="es-CL" u="sng" dirty="0"/>
              <a:t>Alexander </a:t>
            </a:r>
            <a:r>
              <a:rPr lang="es-CL" u="sng" dirty="0" err="1"/>
              <a:t>Kerenski</a:t>
            </a:r>
            <a:r>
              <a:rPr lang="es-CL" u="sng" dirty="0"/>
              <a:t> </a:t>
            </a:r>
            <a:r>
              <a:rPr lang="es-CL" dirty="0"/>
              <a:t>y un grupo de demócratas liberales más </a:t>
            </a:r>
            <a:r>
              <a:rPr lang="es-CL" dirty="0" smtClean="0"/>
              <a:t>bien moderados</a:t>
            </a:r>
            <a:r>
              <a:rPr lang="es-CL" dirty="0"/>
              <a:t>. </a:t>
            </a:r>
            <a:r>
              <a:rPr lang="es-CL" b="1" u="sng" dirty="0"/>
              <a:t>Sin embargo, este gobierno tampoco fue capaz de </a:t>
            </a:r>
            <a:r>
              <a:rPr lang="es-CL" b="1" u="sng" dirty="0" smtClean="0"/>
              <a:t>resolver la </a:t>
            </a:r>
            <a:r>
              <a:rPr lang="es-CL" b="1" u="sng" dirty="0"/>
              <a:t>crisis económica ni sacar al país de la guerra.</a:t>
            </a:r>
            <a:r>
              <a:rPr lang="es-CL" dirty="0"/>
              <a:t> Además, el </a:t>
            </a:r>
            <a:r>
              <a:rPr lang="es-CL" dirty="0" smtClean="0"/>
              <a:t>protagonismo de </a:t>
            </a:r>
            <a:r>
              <a:rPr lang="es-CL" dirty="0"/>
              <a:t>los soviets fue en aumento y organizaron su primer congreso en junio.</a:t>
            </a:r>
          </a:p>
          <a:p>
            <a:pPr marL="0" indent="0" algn="just">
              <a:buNone/>
            </a:pPr>
            <a:r>
              <a:rPr lang="es-CL" dirty="0"/>
              <a:t>Lenin, líder de los bolcheviques, regresó del exilio y en las llamadas tesis </a:t>
            </a:r>
            <a:r>
              <a:rPr lang="es-CL" dirty="0" smtClean="0"/>
              <a:t>de abril </a:t>
            </a:r>
            <a:r>
              <a:rPr lang="es-CL" dirty="0"/>
              <a:t>estableció el programa a seguir: retirada de la guerra, </a:t>
            </a:r>
            <a:r>
              <a:rPr lang="es-CL" dirty="0" smtClean="0"/>
              <a:t>redistribución de </a:t>
            </a:r>
            <a:r>
              <a:rPr lang="es-CL" dirty="0"/>
              <a:t>la tierra, control de las fábricas por los comités de obreros, </a:t>
            </a:r>
            <a:r>
              <a:rPr lang="es-CL" dirty="0" smtClean="0"/>
              <a:t>autonomía para </a:t>
            </a:r>
            <a:r>
              <a:rPr lang="es-CL" dirty="0"/>
              <a:t>las nacionalidades y entrega del poder a los soviets.</a:t>
            </a:r>
          </a:p>
        </p:txBody>
      </p:sp>
      <p:pic>
        <p:nvPicPr>
          <p:cNvPr id="4" name="Imagen 3"/>
          <p:cNvPicPr>
            <a:picLocks noChangeAspect="1"/>
          </p:cNvPicPr>
          <p:nvPr/>
        </p:nvPicPr>
        <p:blipFill>
          <a:blip r:embed="rId2"/>
          <a:stretch>
            <a:fillRect/>
          </a:stretch>
        </p:blipFill>
        <p:spPr>
          <a:xfrm>
            <a:off x="323528" y="1772816"/>
            <a:ext cx="2520280" cy="4925144"/>
          </a:xfrm>
          <a:prstGeom prst="rect">
            <a:avLst/>
          </a:prstGeom>
        </p:spPr>
      </p:pic>
    </p:spTree>
    <p:extLst>
      <p:ext uri="{BB962C8B-B14F-4D97-AF65-F5344CB8AC3E}">
        <p14:creationId xmlns:p14="http://schemas.microsoft.com/office/powerpoint/2010/main" val="3371552937"/>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0" y="0"/>
            <a:ext cx="8836968" cy="1179240"/>
          </a:xfrm>
        </p:spPr>
        <p:txBody>
          <a:bodyPr>
            <a:normAutofit/>
          </a:bodyPr>
          <a:lstStyle/>
          <a:p>
            <a:r>
              <a:rPr lang="es-CL" i="1" dirty="0" smtClean="0"/>
              <a:t>La Revolución de octubre1917:</a:t>
            </a:r>
            <a:endParaRPr lang="es-CL" i="1" dirty="0"/>
          </a:p>
        </p:txBody>
      </p:sp>
      <p:sp>
        <p:nvSpPr>
          <p:cNvPr id="3" name="Marcador de contenido 2"/>
          <p:cNvSpPr>
            <a:spLocks noGrp="1"/>
          </p:cNvSpPr>
          <p:nvPr>
            <p:ph sz="quarter" idx="1"/>
          </p:nvPr>
        </p:nvSpPr>
        <p:spPr>
          <a:xfrm>
            <a:off x="0" y="1628800"/>
            <a:ext cx="9142322" cy="5229200"/>
          </a:xfrm>
        </p:spPr>
        <p:txBody>
          <a:bodyPr>
            <a:normAutofit fontScale="70000" lnSpcReduction="20000"/>
          </a:bodyPr>
          <a:lstStyle/>
          <a:p>
            <a:pPr algn="just"/>
            <a:r>
              <a:rPr lang="es-CL" dirty="0"/>
              <a:t>En octubre de 1917, los bolcheviques organizaron una </a:t>
            </a:r>
            <a:r>
              <a:rPr lang="es-CL" dirty="0" smtClean="0"/>
              <a:t>insurrección asaltando </a:t>
            </a:r>
            <a:r>
              <a:rPr lang="es-CL" dirty="0"/>
              <a:t>el Palacio de Invierno (sede del gobierno </a:t>
            </a:r>
            <a:r>
              <a:rPr lang="es-CL" dirty="0" smtClean="0"/>
              <a:t>provisional menchevique</a:t>
            </a:r>
            <a:r>
              <a:rPr lang="es-CL" dirty="0"/>
              <a:t>) y derrocaron al gobierno de </a:t>
            </a:r>
            <a:r>
              <a:rPr lang="es-CL" dirty="0" err="1"/>
              <a:t>Kerenski</a:t>
            </a:r>
            <a:r>
              <a:rPr lang="es-CL" dirty="0"/>
              <a:t>. Posteriormente</a:t>
            </a:r>
          </a:p>
          <a:p>
            <a:pPr algn="just"/>
            <a:r>
              <a:rPr lang="es-CL" dirty="0" smtClean="0"/>
              <a:t>Convocaron </a:t>
            </a:r>
            <a:r>
              <a:rPr lang="es-CL" dirty="0"/>
              <a:t>al Congreso de los Soviets, logrando la mayoría y </a:t>
            </a:r>
            <a:r>
              <a:rPr lang="es-CL" dirty="0" smtClean="0"/>
              <a:t>poniendo </a:t>
            </a:r>
            <a:r>
              <a:rPr lang="es-CL" b="1" u="sng" dirty="0" smtClean="0"/>
              <a:t>a </a:t>
            </a:r>
            <a:r>
              <a:rPr lang="es-CL" b="1" u="sng" dirty="0"/>
              <a:t>Lenin </a:t>
            </a:r>
            <a:r>
              <a:rPr lang="es-CL" dirty="0"/>
              <a:t>a la cabeza del gobierno, secundado por su camarada </a:t>
            </a:r>
            <a:r>
              <a:rPr lang="es-CL" dirty="0" err="1" smtClean="0"/>
              <a:t>Leon</a:t>
            </a:r>
            <a:r>
              <a:rPr lang="es-CL" dirty="0" smtClean="0"/>
              <a:t> Trotski</a:t>
            </a:r>
            <a:r>
              <a:rPr lang="es-CL" dirty="0"/>
              <a:t>, quien sería el futuro organizador del Ejército Rojo. El </a:t>
            </a:r>
            <a:r>
              <a:rPr lang="es-CL" dirty="0" smtClean="0"/>
              <a:t>nuevo gobierno </a:t>
            </a:r>
            <a:r>
              <a:rPr lang="es-CL" dirty="0"/>
              <a:t>decretó la expropiación de los grandes latifundios y el </a:t>
            </a:r>
            <a:r>
              <a:rPr lang="es-CL" dirty="0" smtClean="0"/>
              <a:t>control de </a:t>
            </a:r>
            <a:r>
              <a:rPr lang="es-CL" dirty="0"/>
              <a:t>las empresas por parte de los comités obreros. Se firmó la paz </a:t>
            </a:r>
            <a:r>
              <a:rPr lang="es-CL" dirty="0" smtClean="0"/>
              <a:t>con Alemania </a:t>
            </a:r>
            <a:r>
              <a:rPr lang="es-CL" dirty="0"/>
              <a:t>mediante el tratado de Brest-</a:t>
            </a:r>
            <a:r>
              <a:rPr lang="es-CL" dirty="0" err="1"/>
              <a:t>Litovsk</a:t>
            </a:r>
            <a:r>
              <a:rPr lang="es-CL" dirty="0"/>
              <a:t> y se dio el derecho </a:t>
            </a:r>
            <a:r>
              <a:rPr lang="es-CL" dirty="0" smtClean="0"/>
              <a:t>de determinación </a:t>
            </a:r>
            <a:r>
              <a:rPr lang="es-CL" dirty="0"/>
              <a:t>a las nacionalidades que formaban parte del imperio zarista.</a:t>
            </a:r>
          </a:p>
          <a:p>
            <a:pPr algn="just"/>
            <a:r>
              <a:rPr lang="es-CL" dirty="0"/>
              <a:t>Lenin rompió definitivamente con el modelo de Estado liberal-burgués </a:t>
            </a:r>
            <a:r>
              <a:rPr lang="es-CL" dirty="0" smtClean="0"/>
              <a:t>y lo </a:t>
            </a:r>
            <a:r>
              <a:rPr lang="es-CL" dirty="0"/>
              <a:t>sustituyó por la dictadura del proletariado, mediante la </a:t>
            </a:r>
            <a:r>
              <a:rPr lang="es-CL" dirty="0" smtClean="0"/>
              <a:t>centralización de </a:t>
            </a:r>
            <a:r>
              <a:rPr lang="es-CL" dirty="0"/>
              <a:t>todas las decisiones en manos del Partido Comunista, formado </a:t>
            </a:r>
            <a:r>
              <a:rPr lang="es-CL" dirty="0" smtClean="0"/>
              <a:t>en 1918</a:t>
            </a:r>
            <a:r>
              <a:rPr lang="es-CL" dirty="0"/>
              <a:t>. Los demás partidos fueron prohibidos. El país vivió una guerra </a:t>
            </a:r>
            <a:r>
              <a:rPr lang="es-CL" dirty="0" smtClean="0"/>
              <a:t>civil entre </a:t>
            </a:r>
            <a:r>
              <a:rPr lang="es-CL" dirty="0"/>
              <a:t>1918 y 1921, que finalmente se resolvió a favor de los </a:t>
            </a:r>
            <a:r>
              <a:rPr lang="es-CL" dirty="0" smtClean="0"/>
              <a:t>bolcheviques, creándose </a:t>
            </a:r>
            <a:r>
              <a:rPr lang="es-CL" dirty="0"/>
              <a:t>así, en 1922, la Unión de Repúblicas Socialistas </a:t>
            </a:r>
            <a:r>
              <a:rPr lang="es-CL" dirty="0" smtClean="0"/>
              <a:t>Soviéticas (URSS</a:t>
            </a:r>
            <a:r>
              <a:rPr lang="es-CL" dirty="0"/>
              <a:t>), considerada el primer experimento socialista de la historia, y </a:t>
            </a:r>
            <a:r>
              <a:rPr lang="es-CL" dirty="0" smtClean="0"/>
              <a:t>que duraría </a:t>
            </a:r>
            <a:r>
              <a:rPr lang="es-CL" dirty="0"/>
              <a:t>hasta 1991.</a:t>
            </a:r>
          </a:p>
        </p:txBody>
      </p:sp>
      <p:pic>
        <p:nvPicPr>
          <p:cNvPr id="5" name="Imagen 4"/>
          <p:cNvPicPr>
            <a:picLocks noChangeAspect="1"/>
          </p:cNvPicPr>
          <p:nvPr/>
        </p:nvPicPr>
        <p:blipFill>
          <a:blip r:embed="rId2"/>
          <a:stretch>
            <a:fillRect/>
          </a:stretch>
        </p:blipFill>
        <p:spPr>
          <a:xfrm>
            <a:off x="250681" y="1651112"/>
            <a:ext cx="8640960" cy="5184576"/>
          </a:xfrm>
          <a:prstGeom prst="rect">
            <a:avLst/>
          </a:prstGeom>
        </p:spPr>
      </p:pic>
    </p:spTree>
    <p:extLst>
      <p:ext uri="{BB962C8B-B14F-4D97-AF65-F5344CB8AC3E}">
        <p14:creationId xmlns:p14="http://schemas.microsoft.com/office/powerpoint/2010/main" val="38859305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CL" dirty="0" smtClean="0"/>
              <a:t>Síntesis:</a:t>
            </a:r>
            <a:endParaRPr lang="es-CL" dirty="0"/>
          </a:p>
        </p:txBody>
      </p:sp>
      <p:sp>
        <p:nvSpPr>
          <p:cNvPr id="3" name="Marcador de contenido 2"/>
          <p:cNvSpPr>
            <a:spLocks noGrp="1"/>
          </p:cNvSpPr>
          <p:nvPr>
            <p:ph sz="quarter" idx="1"/>
          </p:nvPr>
        </p:nvSpPr>
        <p:spPr>
          <a:xfrm>
            <a:off x="86236" y="1556792"/>
            <a:ext cx="8712968" cy="5069160"/>
          </a:xfrm>
        </p:spPr>
        <p:txBody>
          <a:bodyPr>
            <a:normAutofit fontScale="92500" lnSpcReduction="20000"/>
          </a:bodyPr>
          <a:lstStyle/>
          <a:p>
            <a:pPr algn="just"/>
            <a:r>
              <a:rPr lang="es-CL" dirty="0" smtClean="0"/>
              <a:t>La primera guerra mundial; fue una guerra que enfrentó a múltiples países del mundo, a causa de las alianzas que estos habían firmado.</a:t>
            </a:r>
          </a:p>
          <a:p>
            <a:pPr algn="just"/>
            <a:r>
              <a:rPr lang="es-CL" dirty="0" smtClean="0"/>
              <a:t>El mundo entero transforma la manera de ver el mundo, pues el desarrolló de armamento, el ingreso de la mujer al mundo del trabajo son consecuencias de esta guerra.</a:t>
            </a:r>
          </a:p>
          <a:p>
            <a:pPr algn="just"/>
            <a:r>
              <a:rPr lang="es-CL" dirty="0" smtClean="0"/>
              <a:t>Rusia no quedo exenta de cambios, producto de la primera guerra mundial, ya que una vez que esta entra en el conflicto, su núcleo interno, cambia, pasando de ser una monarquía absoluta a un régimen comunista que duraría hasta 1991, llamándose Repúblicas soviéticas unidas.</a:t>
            </a:r>
            <a:endParaRPr lang="es-CL" dirty="0"/>
          </a:p>
        </p:txBody>
      </p:sp>
      <p:pic>
        <p:nvPicPr>
          <p:cNvPr id="4" name="Imagen 3"/>
          <p:cNvPicPr>
            <a:picLocks noChangeAspect="1"/>
          </p:cNvPicPr>
          <p:nvPr/>
        </p:nvPicPr>
        <p:blipFill>
          <a:blip r:embed="rId2"/>
          <a:stretch>
            <a:fillRect/>
          </a:stretch>
        </p:blipFill>
        <p:spPr>
          <a:xfrm>
            <a:off x="59334" y="1454798"/>
            <a:ext cx="9084666" cy="5403201"/>
          </a:xfrm>
          <a:prstGeom prst="rect">
            <a:avLst/>
          </a:prstGeom>
        </p:spPr>
      </p:pic>
      <p:pic>
        <p:nvPicPr>
          <p:cNvPr id="5" name="Imagen 4"/>
          <p:cNvPicPr>
            <a:picLocks noChangeAspect="1"/>
          </p:cNvPicPr>
          <p:nvPr/>
        </p:nvPicPr>
        <p:blipFill>
          <a:blip r:embed="rId3"/>
          <a:stretch>
            <a:fillRect/>
          </a:stretch>
        </p:blipFill>
        <p:spPr>
          <a:xfrm>
            <a:off x="323528" y="1491046"/>
            <a:ext cx="8820472" cy="5366953"/>
          </a:xfrm>
          <a:prstGeom prst="rect">
            <a:avLst/>
          </a:prstGeom>
        </p:spPr>
      </p:pic>
    </p:spTree>
    <p:extLst>
      <p:ext uri="{BB962C8B-B14F-4D97-AF65-F5344CB8AC3E}">
        <p14:creationId xmlns:p14="http://schemas.microsoft.com/office/powerpoint/2010/main" val="20658102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80384" y="116632"/>
            <a:ext cx="9063615" cy="1062608"/>
          </a:xfrm>
        </p:spPr>
        <p:txBody>
          <a:bodyPr>
            <a:normAutofit/>
          </a:bodyPr>
          <a:lstStyle/>
          <a:p>
            <a:r>
              <a:rPr lang="es-CL" sz="2000" dirty="0" smtClean="0"/>
              <a:t>Ejercicios:</a:t>
            </a:r>
            <a:br>
              <a:rPr lang="es-CL" sz="2000" dirty="0" smtClean="0"/>
            </a:br>
            <a:r>
              <a:rPr lang="es-CL" sz="2000" dirty="0" smtClean="0"/>
              <a:t>I- Completación: Responde las siguientes oraciones con tus conocimientos sobre el tema, y escríbelas en tu cuaderno.</a:t>
            </a:r>
            <a:endParaRPr lang="es-CL" sz="2000" dirty="0"/>
          </a:p>
        </p:txBody>
      </p:sp>
      <p:sp>
        <p:nvSpPr>
          <p:cNvPr id="3" name="Marcador de contenido 2"/>
          <p:cNvSpPr>
            <a:spLocks noGrp="1"/>
          </p:cNvSpPr>
          <p:nvPr>
            <p:ph sz="quarter" idx="1"/>
          </p:nvPr>
        </p:nvSpPr>
        <p:spPr>
          <a:xfrm>
            <a:off x="80384" y="1556792"/>
            <a:ext cx="8956112" cy="5256584"/>
          </a:xfrm>
        </p:spPr>
        <p:txBody>
          <a:bodyPr>
            <a:normAutofit fontScale="92500"/>
          </a:bodyPr>
          <a:lstStyle/>
          <a:p>
            <a:pPr marL="0" indent="0" algn="just">
              <a:buNone/>
            </a:pPr>
            <a:r>
              <a:rPr lang="es-CL" sz="1400" dirty="0" smtClean="0"/>
              <a:t>1. La </a:t>
            </a:r>
            <a:r>
              <a:rPr lang="es-CL" sz="1400" dirty="0"/>
              <a:t>causa inmediata del conflicto </a:t>
            </a:r>
            <a:r>
              <a:rPr lang="es-CL" sz="1400" dirty="0" smtClean="0"/>
              <a:t>de la 1° Guerra Mundial fue:______________________________________.</a:t>
            </a:r>
            <a:endParaRPr lang="es-CL" sz="1400" dirty="0"/>
          </a:p>
          <a:p>
            <a:pPr marL="0" indent="0" algn="just">
              <a:buNone/>
            </a:pPr>
            <a:r>
              <a:rPr lang="es-CL" sz="1400" dirty="0" smtClean="0"/>
              <a:t>2. </a:t>
            </a:r>
            <a:r>
              <a:rPr lang="es-CL" sz="1400" dirty="0"/>
              <a:t>La Triple Alianza estaba constituida por </a:t>
            </a:r>
            <a:r>
              <a:rPr lang="es-CL" sz="1400" dirty="0" smtClean="0"/>
              <a:t>:_________________, _______________, </a:t>
            </a:r>
            <a:r>
              <a:rPr lang="es-CL" sz="1400" dirty="0"/>
              <a:t>y _________________.</a:t>
            </a:r>
          </a:p>
          <a:p>
            <a:pPr marL="0" indent="0" algn="just">
              <a:buNone/>
            </a:pPr>
            <a:r>
              <a:rPr lang="es-CL" sz="1400" dirty="0" smtClean="0"/>
              <a:t>3. </a:t>
            </a:r>
            <a:r>
              <a:rPr lang="es-CL" sz="1400" dirty="0"/>
              <a:t>La Triple Entente estaba constituida </a:t>
            </a:r>
            <a:r>
              <a:rPr lang="es-CL" sz="1400" dirty="0" smtClean="0"/>
              <a:t>por: </a:t>
            </a:r>
            <a:r>
              <a:rPr lang="es-CL" sz="1400" dirty="0"/>
              <a:t>______________________, _______________, y ______________.</a:t>
            </a:r>
          </a:p>
          <a:p>
            <a:pPr marL="0" indent="0" algn="just">
              <a:buNone/>
            </a:pPr>
            <a:r>
              <a:rPr lang="es-CL" sz="1400" dirty="0" smtClean="0"/>
              <a:t>4. </a:t>
            </a:r>
            <a:r>
              <a:rPr lang="es-CL" sz="1400" dirty="0"/>
              <a:t>Entre 1870 y 1914 Europa vivió una etapa preparatoria del conflicto conocida como </a:t>
            </a:r>
            <a:r>
              <a:rPr lang="es-CL" sz="1400" dirty="0" smtClean="0"/>
              <a:t>la: ___________      </a:t>
            </a:r>
            <a:r>
              <a:rPr lang="es-CL" sz="1400" dirty="0"/>
              <a:t>___________________, que estableció el servicio militar obligatorio y desarrolló la industria bélica.</a:t>
            </a:r>
          </a:p>
          <a:p>
            <a:pPr marL="0" indent="0" algn="just">
              <a:buNone/>
            </a:pPr>
            <a:r>
              <a:rPr lang="es-CL" sz="1400" dirty="0" smtClean="0"/>
              <a:t>5. </a:t>
            </a:r>
            <a:r>
              <a:rPr lang="es-CL" sz="1400" dirty="0"/>
              <a:t>Uno de las tensiones políticas más graves que vivía Europa estaba centrado en la _________________________________, en donde chocaba el nacionalismo de pequeños países con los intereses de las potencias </a:t>
            </a:r>
            <a:r>
              <a:rPr lang="es-CL" sz="1400" u="sng" dirty="0" smtClean="0"/>
              <a:t>Rusia</a:t>
            </a:r>
            <a:r>
              <a:rPr lang="es-CL" sz="1400" dirty="0" smtClean="0"/>
              <a:t> </a:t>
            </a:r>
            <a:r>
              <a:rPr lang="es-CL" sz="1400" dirty="0"/>
              <a:t>y ___________________.</a:t>
            </a:r>
          </a:p>
          <a:p>
            <a:pPr marL="0" indent="0" algn="just">
              <a:buNone/>
            </a:pPr>
            <a:r>
              <a:rPr lang="es-CL" sz="1400" dirty="0"/>
              <a:t>6</a:t>
            </a:r>
            <a:r>
              <a:rPr lang="es-CL" sz="1400" dirty="0" smtClean="0"/>
              <a:t>. </a:t>
            </a:r>
            <a:r>
              <a:rPr lang="es-CL" sz="1400" dirty="0"/>
              <a:t>La Guerra de las trincheras, desarrollada </a:t>
            </a:r>
            <a:r>
              <a:rPr lang="es-CL" sz="1400" dirty="0" smtClean="0"/>
              <a:t>entre los años: ______ y _____, </a:t>
            </a:r>
            <a:r>
              <a:rPr lang="es-CL" sz="1400" dirty="0"/>
              <a:t>fue mortífera y cruenta.</a:t>
            </a:r>
          </a:p>
          <a:p>
            <a:pPr marL="0" indent="0" algn="just">
              <a:buNone/>
            </a:pPr>
            <a:r>
              <a:rPr lang="es-CL" sz="1400" dirty="0" smtClean="0"/>
              <a:t>7. </a:t>
            </a:r>
            <a:r>
              <a:rPr lang="es-CL" sz="1400" dirty="0"/>
              <a:t>La intervención de EEUU en el conflicto </a:t>
            </a:r>
            <a:r>
              <a:rPr lang="es-CL" sz="1400" dirty="0" smtClean="0"/>
              <a:t>fue debido a: __________________________________.</a:t>
            </a:r>
            <a:endParaRPr lang="es-CL" sz="1400" dirty="0"/>
          </a:p>
          <a:p>
            <a:pPr marL="0" indent="0" algn="just">
              <a:buNone/>
            </a:pPr>
            <a:r>
              <a:rPr lang="es-CL" sz="1400" dirty="0"/>
              <a:t>8</a:t>
            </a:r>
            <a:r>
              <a:rPr lang="es-CL" sz="1400" dirty="0" smtClean="0"/>
              <a:t>. </a:t>
            </a:r>
            <a:r>
              <a:rPr lang="es-CL" sz="1400" dirty="0"/>
              <a:t>A raíz de la 1ª Guerra Mundial desaparecieron los imperios </a:t>
            </a:r>
            <a:r>
              <a:rPr lang="es-CL" sz="1400" dirty="0" smtClean="0"/>
              <a:t>de :___________________, </a:t>
            </a:r>
            <a:r>
              <a:rPr lang="es-CL" sz="1400" dirty="0"/>
              <a:t>________________, _______________ y _____________.</a:t>
            </a:r>
          </a:p>
          <a:p>
            <a:pPr marL="0" indent="0" algn="just">
              <a:buNone/>
            </a:pPr>
            <a:r>
              <a:rPr lang="es-CL" sz="1400" dirty="0" smtClean="0"/>
              <a:t>9. </a:t>
            </a:r>
            <a:r>
              <a:rPr lang="es-CL" sz="1400" dirty="0"/>
              <a:t>Como consecuencia de la </a:t>
            </a:r>
            <a:r>
              <a:rPr lang="es-CL" sz="1400" dirty="0" smtClean="0"/>
              <a:t>guerra, se creó un Organismo internacional, que procuró evitar una futura nueva guerra, esta fue la: ______________________________.</a:t>
            </a:r>
          </a:p>
          <a:p>
            <a:pPr marL="0" indent="0" algn="just">
              <a:buNone/>
            </a:pPr>
            <a:r>
              <a:rPr lang="es-CL" sz="1400" dirty="0" smtClean="0"/>
              <a:t>10. El poder político antes de la revolución rusa lo tenía el_ ____ _________ __, que era de carácter. _____________,luego de la revolución tomó el poder el bolchevique: _________  ________ _______, quien realizó un gobierno de carácter: _____________.</a:t>
            </a:r>
          </a:p>
          <a:p>
            <a:pPr marL="0" indent="0" algn="just">
              <a:buNone/>
            </a:pPr>
            <a:r>
              <a:rPr lang="es-CL" sz="1400" dirty="0"/>
              <a:t>11. En la sociedad rusa existían grupos que anhelaban una </a:t>
            </a:r>
            <a:r>
              <a:rPr lang="es-CL" sz="1400" dirty="0" smtClean="0"/>
              <a:t>reforma, previa a la revolución de octubre de 1917 </a:t>
            </a:r>
            <a:r>
              <a:rPr lang="es-CL" sz="1400" dirty="0"/>
              <a:t>distinguiéndose principalmente dos </a:t>
            </a:r>
            <a:r>
              <a:rPr lang="es-CL" sz="1400" dirty="0" smtClean="0"/>
              <a:t>tendencias, los: ____________  y los _____________.</a:t>
            </a:r>
          </a:p>
          <a:p>
            <a:pPr marL="0" indent="0" algn="just">
              <a:buNone/>
            </a:pPr>
            <a:r>
              <a:rPr lang="es-CL" sz="1400" dirty="0" smtClean="0"/>
              <a:t>12. El gobierno de </a:t>
            </a:r>
            <a:r>
              <a:rPr lang="es-CL" sz="1400" dirty="0" err="1" smtClean="0"/>
              <a:t>Kerensky</a:t>
            </a:r>
            <a:r>
              <a:rPr lang="es-CL" sz="1400" dirty="0" smtClean="0"/>
              <a:t>, es considerado un periodo “tibio”, puesto que no fue capaz de resolver: _________________ y _________________</a:t>
            </a:r>
            <a:endParaRPr lang="es-CL" sz="1400" dirty="0"/>
          </a:p>
          <a:p>
            <a:pPr marL="0" indent="0">
              <a:buNone/>
            </a:pPr>
            <a:endParaRPr lang="es-CL" sz="1400" dirty="0"/>
          </a:p>
        </p:txBody>
      </p:sp>
    </p:spTree>
    <p:extLst>
      <p:ext uri="{BB962C8B-B14F-4D97-AF65-F5344CB8AC3E}">
        <p14:creationId xmlns:p14="http://schemas.microsoft.com/office/powerpoint/2010/main" val="1225581050"/>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80384" y="188640"/>
            <a:ext cx="9063615" cy="990600"/>
          </a:xfrm>
        </p:spPr>
        <p:txBody>
          <a:bodyPr>
            <a:normAutofit fontScale="90000"/>
          </a:bodyPr>
          <a:lstStyle/>
          <a:p>
            <a:r>
              <a:rPr lang="es-CL" sz="2400" dirty="0"/>
              <a:t>Ejercicios</a:t>
            </a:r>
            <a:r>
              <a:rPr lang="es-CL" sz="2400" dirty="0" smtClean="0"/>
              <a:t>:</a:t>
            </a:r>
            <a:br>
              <a:rPr lang="es-CL" sz="2400" dirty="0" smtClean="0"/>
            </a:br>
            <a:r>
              <a:rPr lang="es-CL" sz="2400" dirty="0" smtClean="0"/>
              <a:t>II- </a:t>
            </a:r>
            <a:r>
              <a:rPr lang="es-CL" sz="2400" dirty="0"/>
              <a:t>Interpretación: Lee la siguiente fuente, y luego </a:t>
            </a:r>
            <a:r>
              <a:rPr lang="es-CL" sz="2400" dirty="0" smtClean="0"/>
              <a:t>contesta las preguntas </a:t>
            </a:r>
            <a:r>
              <a:rPr lang="es-CL" sz="2400" dirty="0"/>
              <a:t>en tu </a:t>
            </a:r>
            <a:r>
              <a:rPr lang="es-CL" sz="2400" dirty="0" smtClean="0"/>
              <a:t>cuaderno.</a:t>
            </a:r>
            <a:endParaRPr lang="es-CL" sz="2400" dirty="0"/>
          </a:p>
        </p:txBody>
      </p:sp>
      <p:sp>
        <p:nvSpPr>
          <p:cNvPr id="3" name="Marcador de contenido 2"/>
          <p:cNvSpPr>
            <a:spLocks noGrp="1"/>
          </p:cNvSpPr>
          <p:nvPr>
            <p:ph sz="quarter" idx="1"/>
          </p:nvPr>
        </p:nvSpPr>
        <p:spPr>
          <a:xfrm>
            <a:off x="187888" y="1700808"/>
            <a:ext cx="8956112" cy="5301208"/>
          </a:xfrm>
        </p:spPr>
        <p:txBody>
          <a:bodyPr>
            <a:normAutofit fontScale="62500" lnSpcReduction="20000"/>
          </a:bodyPr>
          <a:lstStyle/>
          <a:p>
            <a:pPr marL="0" indent="0" algn="just">
              <a:buNone/>
            </a:pPr>
            <a:r>
              <a:rPr lang="es-CL" dirty="0" smtClean="0"/>
              <a:t>.“</a:t>
            </a:r>
            <a:r>
              <a:rPr lang="es-CL" dirty="0"/>
              <a:t>En el pasado, prácticamente ninguna de las guerras no revolucionarias y no ideológicas se había librado como una lucha a muerte o hasta el agotamiento total. En 1914, no era la ideología lo que dividía a los beligerantes (...) ¿Por qué, pues, las principales potencias de ambos bandos consideraron la Primera Guerra Mundial como un conflicto en que solo se podía contemplar la victoria o la derrota total? </a:t>
            </a:r>
          </a:p>
          <a:p>
            <a:pPr marL="0" indent="0" algn="just">
              <a:buNone/>
            </a:pPr>
            <a:r>
              <a:rPr lang="es-CL" dirty="0"/>
              <a:t>	La razón es que, a diferencia de otras guerras anteriores, impulsadas por motivos limitados y concretos, la Primera Guerra Mundial perseguía objetivos ilimitados. En la era imperialista se había producido la fusión de la política y la economía. La rivalidad política internacional se establecía en función del crecimiento y la competitividad de la economía pero el rasgo característico era precisamente que no tenía límites. (...) De manera más concreta, para las dos beligerantes principales, Alemania y Gran Bretaña, el límite tenía que ser el cielo, pues Alemania aspiraba a alcanzar una posición política y marítima mundial como la que ostentaba Gran Bretaña, lo cual automáticamente relegaría a un plano inferior a una Gran Bretaña que ya había iniciado el declive. Era el todo o nada. (...) Era un objetivo absurdo y destructivo que arruinó tanto a los vencedores como a los vencidos. Precipitó a los países derrotados en la revolución y a los vencedores en la bancarrota y en el agotamiento material.” </a:t>
            </a:r>
          </a:p>
          <a:p>
            <a:pPr marL="0" indent="0" algn="r">
              <a:buNone/>
            </a:pPr>
            <a:r>
              <a:rPr lang="es-CL" dirty="0"/>
              <a:t>Eric J. </a:t>
            </a:r>
            <a:r>
              <a:rPr lang="es-CL" dirty="0" err="1"/>
              <a:t>Hobsbawm</a:t>
            </a:r>
            <a:r>
              <a:rPr lang="es-CL" dirty="0"/>
              <a:t>. Historia del siglo XX. 1914-1991</a:t>
            </a:r>
          </a:p>
          <a:p>
            <a:pPr marL="0" indent="0">
              <a:buNone/>
            </a:pPr>
            <a:endParaRPr lang="es-CL" dirty="0"/>
          </a:p>
        </p:txBody>
      </p:sp>
      <p:pic>
        <p:nvPicPr>
          <p:cNvPr id="4" name="Imagen 3"/>
          <p:cNvPicPr>
            <a:picLocks noChangeAspect="1"/>
          </p:cNvPicPr>
          <p:nvPr/>
        </p:nvPicPr>
        <p:blipFill>
          <a:blip r:embed="rId3"/>
          <a:stretch>
            <a:fillRect/>
          </a:stretch>
        </p:blipFill>
        <p:spPr>
          <a:xfrm>
            <a:off x="0" y="1560442"/>
            <a:ext cx="9144000" cy="4244822"/>
          </a:xfrm>
          <a:prstGeom prst="rect">
            <a:avLst/>
          </a:prstGeom>
        </p:spPr>
      </p:pic>
    </p:spTree>
    <p:extLst>
      <p:ext uri="{BB962C8B-B14F-4D97-AF65-F5344CB8AC3E}">
        <p14:creationId xmlns:p14="http://schemas.microsoft.com/office/powerpoint/2010/main" val="20039013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CL" i="1" dirty="0"/>
              <a:t>Antecedentes: </a:t>
            </a:r>
          </a:p>
        </p:txBody>
      </p:sp>
      <p:sp>
        <p:nvSpPr>
          <p:cNvPr id="3" name="Marcador de contenido 2"/>
          <p:cNvSpPr>
            <a:spLocks noGrp="1"/>
          </p:cNvSpPr>
          <p:nvPr>
            <p:ph sz="quarter" idx="1"/>
          </p:nvPr>
        </p:nvSpPr>
        <p:spPr>
          <a:xfrm>
            <a:off x="75964" y="1484784"/>
            <a:ext cx="8960532" cy="5256584"/>
          </a:xfrm>
        </p:spPr>
        <p:txBody>
          <a:bodyPr>
            <a:normAutofit fontScale="77500" lnSpcReduction="20000"/>
          </a:bodyPr>
          <a:lstStyle/>
          <a:p>
            <a:pPr marL="0" indent="0" algn="just">
              <a:buNone/>
            </a:pPr>
            <a:endParaRPr lang="es-CL" dirty="0"/>
          </a:p>
          <a:p>
            <a:pPr algn="just"/>
            <a:r>
              <a:rPr lang="es-CL" b="1" dirty="0"/>
              <a:t>Disputas territoriales fuera de Europa; (Roces entre potencias imperialistas): </a:t>
            </a:r>
            <a:r>
              <a:rPr lang="es-CL" dirty="0"/>
              <a:t>Durante el siglo XIX, varios países europeos desarrollaron una política imperialista a través de la cual adquirían riquezas a bajísimos costos desde zonas colonizadas y conquistadas, como África y Asia. El reparto de los territorios coloniales llevó a los países imperialistas, como Inglaterra, Francia, Alemania y Bélgica, entre otros, a tener fuertes rivalidades. </a:t>
            </a:r>
          </a:p>
          <a:p>
            <a:pPr algn="just"/>
            <a:r>
              <a:rPr lang="es-CL" b="1" dirty="0" smtClean="0"/>
              <a:t>Disputas </a:t>
            </a:r>
            <a:r>
              <a:rPr lang="es-CL" b="1" dirty="0"/>
              <a:t>territoriales dentro de Europa: </a:t>
            </a:r>
            <a:r>
              <a:rPr lang="es-CL" dirty="0"/>
              <a:t>Dentro del continente europeo, existía una serie de conflictos y tensiones por temas territoriales, como la disputa entre Alemania y Francia, por los territorios de</a:t>
            </a:r>
            <a:r>
              <a:rPr lang="es-CL" b="1" dirty="0"/>
              <a:t> Alsacia y Lorena</a:t>
            </a:r>
            <a:r>
              <a:rPr lang="es-CL" dirty="0"/>
              <a:t>, ambos pertenecientes a Francia, pero que desde una guerra en 1870, estaban en manos alemanas, sin encontrarse una solución definitiva. Por otro lado, Rusia y el Imperio Austro-Húngaro, también tenían rivalidades territoriales por la zona de </a:t>
            </a:r>
            <a:r>
              <a:rPr lang="es-CL" b="1" dirty="0"/>
              <a:t>los Balcanes</a:t>
            </a:r>
            <a:r>
              <a:rPr lang="es-CL" dirty="0"/>
              <a:t>, que era parte del Imperio Turco-Otomano. Ambos problemas que se mantenían latentes. </a:t>
            </a:r>
          </a:p>
        </p:txBody>
      </p:sp>
    </p:spTree>
    <p:extLst>
      <p:ext uri="{BB962C8B-B14F-4D97-AF65-F5344CB8AC3E}">
        <p14:creationId xmlns:p14="http://schemas.microsoft.com/office/powerpoint/2010/main" val="3737015619"/>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fontScale="90000"/>
          </a:bodyPr>
          <a:lstStyle/>
          <a:p>
            <a:r>
              <a:rPr lang="es-CL" dirty="0" smtClean="0"/>
              <a:t>Evaluación: Segunda nota al libro</a:t>
            </a:r>
            <a:endParaRPr lang="es-CL" dirty="0"/>
          </a:p>
        </p:txBody>
      </p:sp>
      <p:sp>
        <p:nvSpPr>
          <p:cNvPr id="3" name="Marcador de contenido 2"/>
          <p:cNvSpPr>
            <a:spLocks noGrp="1"/>
          </p:cNvSpPr>
          <p:nvPr>
            <p:ph sz="quarter" idx="1"/>
          </p:nvPr>
        </p:nvSpPr>
        <p:spPr>
          <a:xfrm>
            <a:off x="3707904" y="1543074"/>
            <a:ext cx="5345088" cy="5270301"/>
          </a:xfrm>
        </p:spPr>
        <p:txBody>
          <a:bodyPr>
            <a:normAutofit fontScale="77500" lnSpcReduction="20000"/>
          </a:bodyPr>
          <a:lstStyle/>
          <a:p>
            <a:pPr marL="0" indent="0">
              <a:buNone/>
            </a:pPr>
            <a:r>
              <a:rPr lang="es-CL" dirty="0" smtClean="0"/>
              <a:t>Estimado estudiante:</a:t>
            </a:r>
          </a:p>
          <a:p>
            <a:pPr marL="0" indent="0" algn="just">
              <a:buNone/>
            </a:pPr>
            <a:r>
              <a:rPr lang="es-CL" b="1" u="sng" dirty="0" smtClean="0">
                <a:solidFill>
                  <a:srgbClr val="FF0000"/>
                </a:solidFill>
              </a:rPr>
              <a:t>El día jueves 16 de abril, a las 10.20 AM deberás conectarte a la plataforma de “Puntaje Nacional” y realizar tu evaluación sobre Unidad O.</a:t>
            </a:r>
          </a:p>
          <a:p>
            <a:pPr marL="0" indent="0">
              <a:buNone/>
            </a:pPr>
            <a:r>
              <a:rPr lang="es-CL" dirty="0" smtClean="0"/>
              <a:t>El contenido es: </a:t>
            </a:r>
          </a:p>
          <a:p>
            <a:pPr>
              <a:buFont typeface="Arial" panose="020B0604020202020204" pitchFamily="34" charset="0"/>
              <a:buChar char="•"/>
            </a:pPr>
            <a:r>
              <a:rPr lang="es-CL" dirty="0" smtClean="0"/>
              <a:t>Introducción a la Historia/ Líneas de tiempo.</a:t>
            </a:r>
          </a:p>
          <a:p>
            <a:pPr>
              <a:buFont typeface="Arial" panose="020B0604020202020204" pitchFamily="34" charset="0"/>
              <a:buChar char="•"/>
            </a:pPr>
            <a:r>
              <a:rPr lang="es-CL" dirty="0" smtClean="0"/>
              <a:t>Revolución Industrial e Imperialismo del siglo XIX.</a:t>
            </a:r>
          </a:p>
          <a:p>
            <a:pPr>
              <a:buFont typeface="Arial" panose="020B0604020202020204" pitchFamily="34" charset="0"/>
              <a:buChar char="•"/>
            </a:pPr>
            <a:r>
              <a:rPr lang="es-CL" dirty="0" smtClean="0"/>
              <a:t>Primera Guerra </a:t>
            </a:r>
            <a:r>
              <a:rPr lang="es-CL" dirty="0"/>
              <a:t>M</a:t>
            </a:r>
            <a:r>
              <a:rPr lang="es-CL" dirty="0" smtClean="0"/>
              <a:t>undial y Revolución </a:t>
            </a:r>
            <a:r>
              <a:rPr lang="es-CL" dirty="0"/>
              <a:t>R</a:t>
            </a:r>
            <a:r>
              <a:rPr lang="es-CL" dirty="0" smtClean="0"/>
              <a:t>usa.</a:t>
            </a:r>
          </a:p>
          <a:p>
            <a:pPr marL="0" indent="0" algn="just">
              <a:buNone/>
            </a:pPr>
            <a:r>
              <a:rPr lang="es-CL" dirty="0" smtClean="0"/>
              <a:t>Para ello, debes estudiar los tres </a:t>
            </a:r>
            <a:r>
              <a:rPr lang="es-CL" dirty="0" err="1" smtClean="0"/>
              <a:t>ppts</a:t>
            </a:r>
            <a:r>
              <a:rPr lang="es-CL" dirty="0" smtClean="0"/>
              <a:t> que he subido, y resolver individualmente los ejercicios que te dejo en cada uno, ya que esto te servirá de estudio, para rendir tu evaluación.</a:t>
            </a:r>
          </a:p>
          <a:p>
            <a:pPr marL="0" indent="0">
              <a:buNone/>
            </a:pPr>
            <a:endParaRPr lang="es-CL" dirty="0" smtClean="0"/>
          </a:p>
          <a:p>
            <a:pPr marL="0" indent="0">
              <a:buNone/>
            </a:pPr>
            <a:endParaRPr lang="es-CL" dirty="0"/>
          </a:p>
        </p:txBody>
      </p:sp>
      <p:pic>
        <p:nvPicPr>
          <p:cNvPr id="4" name="Imagen 3"/>
          <p:cNvPicPr>
            <a:picLocks noChangeAspect="1"/>
          </p:cNvPicPr>
          <p:nvPr/>
        </p:nvPicPr>
        <p:blipFill>
          <a:blip r:embed="rId2"/>
          <a:stretch>
            <a:fillRect/>
          </a:stretch>
        </p:blipFill>
        <p:spPr>
          <a:xfrm>
            <a:off x="0" y="1543074"/>
            <a:ext cx="3491880" cy="5630341"/>
          </a:xfrm>
          <a:prstGeom prst="rect">
            <a:avLst/>
          </a:prstGeom>
        </p:spPr>
      </p:pic>
    </p:spTree>
    <p:extLst>
      <p:ext uri="{BB962C8B-B14F-4D97-AF65-F5344CB8AC3E}">
        <p14:creationId xmlns:p14="http://schemas.microsoft.com/office/powerpoint/2010/main" val="481564343"/>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3524" y="0"/>
            <a:ext cx="9140476" cy="990600"/>
          </a:xfrm>
        </p:spPr>
        <p:txBody>
          <a:bodyPr>
            <a:normAutofit/>
          </a:bodyPr>
          <a:lstStyle/>
          <a:p>
            <a:r>
              <a:rPr lang="es-CL" sz="2000" dirty="0"/>
              <a:t>Fuente: https://www.cocolisto.com/las-llaves-del-exito</a:t>
            </a:r>
            <a:r>
              <a:rPr lang="es-CL" sz="2000" dirty="0" smtClean="0"/>
              <a:t>/</a:t>
            </a:r>
            <a:br>
              <a:rPr lang="es-CL" sz="2000" dirty="0" smtClean="0"/>
            </a:br>
            <a:r>
              <a:rPr lang="es-CL" sz="2800" dirty="0" smtClean="0"/>
              <a:t>(Nunca es malo, tener claras nuestras metas).  ¡ÉXITO!</a:t>
            </a:r>
            <a:endParaRPr lang="es-CL" sz="2800" dirty="0"/>
          </a:p>
        </p:txBody>
      </p:sp>
      <p:sp>
        <p:nvSpPr>
          <p:cNvPr id="3" name="Marcador de contenido 2"/>
          <p:cNvSpPr>
            <a:spLocks noGrp="1"/>
          </p:cNvSpPr>
          <p:nvPr>
            <p:ph sz="quarter" idx="1"/>
          </p:nvPr>
        </p:nvSpPr>
        <p:spPr/>
        <p:txBody>
          <a:bodyPr/>
          <a:lstStyle/>
          <a:p>
            <a:endParaRPr lang="es-CL"/>
          </a:p>
        </p:txBody>
      </p:sp>
      <p:pic>
        <p:nvPicPr>
          <p:cNvPr id="4" name="Imagen 3"/>
          <p:cNvPicPr>
            <a:picLocks noChangeAspect="1"/>
          </p:cNvPicPr>
          <p:nvPr/>
        </p:nvPicPr>
        <p:blipFill>
          <a:blip r:embed="rId2"/>
          <a:stretch>
            <a:fillRect/>
          </a:stretch>
        </p:blipFill>
        <p:spPr>
          <a:xfrm>
            <a:off x="0" y="1484784"/>
            <a:ext cx="9144000" cy="5472608"/>
          </a:xfrm>
          <a:prstGeom prst="rect">
            <a:avLst/>
          </a:prstGeom>
        </p:spPr>
      </p:pic>
    </p:spTree>
    <p:extLst>
      <p:ext uri="{BB962C8B-B14F-4D97-AF65-F5344CB8AC3E}">
        <p14:creationId xmlns:p14="http://schemas.microsoft.com/office/powerpoint/2010/main" val="278346783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683568" y="188640"/>
            <a:ext cx="8153400" cy="990600"/>
          </a:xfrm>
        </p:spPr>
        <p:txBody>
          <a:bodyPr/>
          <a:lstStyle/>
          <a:p>
            <a:r>
              <a:rPr lang="es-CL" i="1" dirty="0"/>
              <a:t>Antecedentes: </a:t>
            </a:r>
          </a:p>
        </p:txBody>
      </p:sp>
      <p:sp>
        <p:nvSpPr>
          <p:cNvPr id="3" name="Marcador de contenido 2"/>
          <p:cNvSpPr>
            <a:spLocks noGrp="1"/>
          </p:cNvSpPr>
          <p:nvPr>
            <p:ph sz="quarter" idx="1"/>
          </p:nvPr>
        </p:nvSpPr>
        <p:spPr>
          <a:xfrm>
            <a:off x="251520" y="1600200"/>
            <a:ext cx="8712968" cy="5069160"/>
          </a:xfrm>
        </p:spPr>
        <p:txBody>
          <a:bodyPr>
            <a:normAutofit fontScale="77500" lnSpcReduction="20000"/>
          </a:bodyPr>
          <a:lstStyle/>
          <a:p>
            <a:pPr marL="0" indent="0" algn="just">
              <a:buNone/>
            </a:pPr>
            <a:r>
              <a:rPr lang="es-CL" b="1" dirty="0">
                <a:solidFill>
                  <a:srgbClr val="FF0000"/>
                </a:solidFill>
              </a:rPr>
              <a:t>Paz Armada</a:t>
            </a:r>
            <a:r>
              <a:rPr lang="es-CL" dirty="0"/>
              <a:t>: Se puede denominar como una de los antecedentes o causas del estallido del conflicto, pues fue el período anterior a la guerra, donde los países europeos iniciaron una serie de estrategias para prepararse frente a un inminente conflicto. Comenzaron a adquirir armamentos, municiones, tecnología, ejércitos, sin embargo el principal preparativo era generar distintas alianzas, y formar pactos que permitiesen obtener ayuda segura de otros Estados.</a:t>
            </a:r>
          </a:p>
          <a:p>
            <a:pPr marL="0" indent="0" algn="just">
              <a:buNone/>
            </a:pPr>
            <a:r>
              <a:rPr lang="es-CL" dirty="0"/>
              <a:t>Alianzas Europeas:</a:t>
            </a:r>
          </a:p>
          <a:p>
            <a:pPr marL="0" indent="0" algn="just">
              <a:buNone/>
            </a:pPr>
            <a:r>
              <a:rPr lang="es-CL" dirty="0"/>
              <a:t>Gracias a la Paz Armada, y a las guerras por territorio ocurridas anteriormente entre los países, se formaron dos alianzas características en Europa, estas son:</a:t>
            </a:r>
          </a:p>
          <a:p>
            <a:pPr marL="0" indent="0" algn="just">
              <a:buNone/>
            </a:pPr>
            <a:r>
              <a:rPr lang="es-CL" dirty="0"/>
              <a:t>- </a:t>
            </a:r>
            <a:r>
              <a:rPr lang="es-CL" dirty="0">
                <a:solidFill>
                  <a:srgbClr val="FF0000"/>
                </a:solidFill>
              </a:rPr>
              <a:t>La Triple Alianza</a:t>
            </a:r>
            <a:r>
              <a:rPr lang="es-CL" dirty="0"/>
              <a:t>, llamada también Potencias Centrales: inicialmente estuvo conformada por Alemania, Italia y Austria–Hungría.</a:t>
            </a:r>
          </a:p>
          <a:p>
            <a:pPr marL="0" indent="0" algn="just">
              <a:buNone/>
            </a:pPr>
            <a:r>
              <a:rPr lang="es-CL" dirty="0">
                <a:solidFill>
                  <a:schemeClr val="tx2"/>
                </a:solidFill>
              </a:rPr>
              <a:t>- La Triple Entente o Potencias Aliadas</a:t>
            </a:r>
            <a:r>
              <a:rPr lang="es-CL" dirty="0"/>
              <a:t>: La componían; Francia, Inglaterra y Rusia.</a:t>
            </a:r>
          </a:p>
        </p:txBody>
      </p:sp>
      <p:pic>
        <p:nvPicPr>
          <p:cNvPr id="4" name="Imagen 3"/>
          <p:cNvPicPr>
            <a:picLocks noChangeAspect="1"/>
          </p:cNvPicPr>
          <p:nvPr/>
        </p:nvPicPr>
        <p:blipFill>
          <a:blip r:embed="rId2"/>
          <a:stretch>
            <a:fillRect/>
          </a:stretch>
        </p:blipFill>
        <p:spPr>
          <a:xfrm>
            <a:off x="251520" y="1600200"/>
            <a:ext cx="8585448" cy="4781128"/>
          </a:xfrm>
          <a:prstGeom prst="rect">
            <a:avLst/>
          </a:prstGeom>
        </p:spPr>
      </p:pic>
    </p:spTree>
    <p:extLst>
      <p:ext uri="{BB962C8B-B14F-4D97-AF65-F5344CB8AC3E}">
        <p14:creationId xmlns:p14="http://schemas.microsoft.com/office/powerpoint/2010/main" val="21771006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683568" y="188640"/>
            <a:ext cx="8153400" cy="990600"/>
          </a:xfrm>
        </p:spPr>
        <p:txBody>
          <a:bodyPr/>
          <a:lstStyle/>
          <a:p>
            <a:r>
              <a:rPr lang="es-CL" i="1" dirty="0"/>
              <a:t>Hecho que detona la guerra:</a:t>
            </a:r>
          </a:p>
        </p:txBody>
      </p:sp>
      <p:sp>
        <p:nvSpPr>
          <p:cNvPr id="3" name="Marcador de contenido 2"/>
          <p:cNvSpPr>
            <a:spLocks noGrp="1"/>
          </p:cNvSpPr>
          <p:nvPr>
            <p:ph sz="quarter" idx="1"/>
          </p:nvPr>
        </p:nvSpPr>
        <p:spPr>
          <a:xfrm>
            <a:off x="133879" y="1628800"/>
            <a:ext cx="5158201" cy="5229200"/>
          </a:xfrm>
        </p:spPr>
        <p:txBody>
          <a:bodyPr>
            <a:normAutofit fontScale="77500" lnSpcReduction="20000"/>
          </a:bodyPr>
          <a:lstStyle/>
          <a:p>
            <a:pPr marL="0" indent="0" algn="just">
              <a:buNone/>
            </a:pPr>
            <a:r>
              <a:rPr lang="es-CL" dirty="0"/>
              <a:t>Fue el asesinato del Archiduque Francisco Fernando, heredero al trono austríaco, el hito que marcó el comienzo de la Primera Guerra Mundial, ya que fue el primer paso en una seguidilla de declaraciones bélicas entre los países europeos. El ataque, que terminó con la vida del Archiduque, fue provocado por un serbio; por ello, Austria-Hungría declara la guerra a Serbia, que era defendida en su autonomía por Rusia. Con ello, los aliados de Rusia responden a la declaración de guerra de Austria-Hungría. </a:t>
            </a:r>
            <a:endParaRPr lang="es-CL" dirty="0" smtClean="0"/>
          </a:p>
          <a:p>
            <a:pPr marL="0" indent="0" algn="just">
              <a:buNone/>
            </a:pPr>
            <a:r>
              <a:rPr lang="es-CL" dirty="0" smtClean="0">
                <a:solidFill>
                  <a:srgbClr val="FF0000"/>
                </a:solidFill>
              </a:rPr>
              <a:t>28 </a:t>
            </a:r>
            <a:r>
              <a:rPr lang="es-CL" dirty="0">
                <a:solidFill>
                  <a:srgbClr val="FF0000"/>
                </a:solidFill>
              </a:rPr>
              <a:t>de </a:t>
            </a:r>
            <a:r>
              <a:rPr lang="es-CL" dirty="0" smtClean="0">
                <a:solidFill>
                  <a:srgbClr val="FF0000"/>
                </a:solidFill>
              </a:rPr>
              <a:t>julio. Declaración de guerra </a:t>
            </a:r>
            <a:r>
              <a:rPr lang="es-CL" dirty="0">
                <a:solidFill>
                  <a:srgbClr val="FF0000"/>
                </a:solidFill>
              </a:rPr>
              <a:t>de </a:t>
            </a:r>
            <a:r>
              <a:rPr lang="es-CL" dirty="0" smtClean="0">
                <a:solidFill>
                  <a:srgbClr val="FF0000"/>
                </a:solidFill>
              </a:rPr>
              <a:t>Austria- Hungría </a:t>
            </a:r>
            <a:r>
              <a:rPr lang="es-CL" dirty="0">
                <a:solidFill>
                  <a:srgbClr val="FF0000"/>
                </a:solidFill>
              </a:rPr>
              <a:t>a Serbia.</a:t>
            </a:r>
          </a:p>
        </p:txBody>
      </p:sp>
      <p:pic>
        <p:nvPicPr>
          <p:cNvPr id="5" name="Imagen 4"/>
          <p:cNvPicPr>
            <a:picLocks noChangeAspect="1"/>
          </p:cNvPicPr>
          <p:nvPr/>
        </p:nvPicPr>
        <p:blipFill>
          <a:blip r:embed="rId2"/>
          <a:stretch>
            <a:fillRect/>
          </a:stretch>
        </p:blipFill>
        <p:spPr>
          <a:xfrm>
            <a:off x="5292080" y="1484784"/>
            <a:ext cx="3851920" cy="5248403"/>
          </a:xfrm>
          <a:prstGeom prst="rect">
            <a:avLst/>
          </a:prstGeom>
        </p:spPr>
      </p:pic>
    </p:spTree>
    <p:extLst>
      <p:ext uri="{BB962C8B-B14F-4D97-AF65-F5344CB8AC3E}">
        <p14:creationId xmlns:p14="http://schemas.microsoft.com/office/powerpoint/2010/main" val="88851940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0" y="188640"/>
            <a:ext cx="9144000" cy="990600"/>
          </a:xfrm>
        </p:spPr>
        <p:txBody>
          <a:bodyPr>
            <a:normAutofit/>
          </a:bodyPr>
          <a:lstStyle/>
          <a:p>
            <a:r>
              <a:rPr lang="es-CL" sz="2800" b="1" i="1" dirty="0"/>
              <a:t>Desarrollo de la guerra; </a:t>
            </a:r>
            <a:r>
              <a:rPr lang="es-CL" sz="2800" i="1" dirty="0"/>
              <a:t>Durante la guerra existieron dos frentes de combate:</a:t>
            </a:r>
          </a:p>
        </p:txBody>
      </p:sp>
      <p:pic>
        <p:nvPicPr>
          <p:cNvPr id="4" name="Marcador de contenido 3"/>
          <p:cNvPicPr>
            <a:picLocks noGrp="1" noChangeAspect="1"/>
          </p:cNvPicPr>
          <p:nvPr>
            <p:ph sz="quarter" idx="1"/>
          </p:nvPr>
        </p:nvPicPr>
        <p:blipFill>
          <a:blip r:embed="rId2"/>
          <a:stretch>
            <a:fillRect/>
          </a:stretch>
        </p:blipFill>
        <p:spPr>
          <a:xfrm>
            <a:off x="179388" y="1700808"/>
            <a:ext cx="8785225" cy="5040560"/>
          </a:xfrm>
          <a:prstGeom prst="rect">
            <a:avLst/>
          </a:prstGeom>
        </p:spPr>
      </p:pic>
      <p:pic>
        <p:nvPicPr>
          <p:cNvPr id="5" name="Imagen 4"/>
          <p:cNvPicPr>
            <a:picLocks noChangeAspect="1"/>
          </p:cNvPicPr>
          <p:nvPr/>
        </p:nvPicPr>
        <p:blipFill>
          <a:blip r:embed="rId3"/>
          <a:stretch>
            <a:fillRect/>
          </a:stretch>
        </p:blipFill>
        <p:spPr>
          <a:xfrm>
            <a:off x="190178" y="1700808"/>
            <a:ext cx="6326038" cy="4824536"/>
          </a:xfrm>
          <a:prstGeom prst="rect">
            <a:avLst/>
          </a:prstGeom>
        </p:spPr>
      </p:pic>
      <p:pic>
        <p:nvPicPr>
          <p:cNvPr id="6" name="Imagen 5"/>
          <p:cNvPicPr>
            <a:picLocks noChangeAspect="1"/>
          </p:cNvPicPr>
          <p:nvPr/>
        </p:nvPicPr>
        <p:blipFill>
          <a:blip r:embed="rId4"/>
          <a:stretch>
            <a:fillRect/>
          </a:stretch>
        </p:blipFill>
        <p:spPr>
          <a:xfrm>
            <a:off x="1979712" y="1628800"/>
            <a:ext cx="6843803" cy="4803368"/>
          </a:xfrm>
          <a:prstGeom prst="rect">
            <a:avLst/>
          </a:prstGeom>
        </p:spPr>
      </p:pic>
    </p:spTree>
    <p:extLst>
      <p:ext uri="{BB962C8B-B14F-4D97-AF65-F5344CB8AC3E}">
        <p14:creationId xmlns:p14="http://schemas.microsoft.com/office/powerpoint/2010/main" val="34138008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683568" y="188640"/>
            <a:ext cx="8153400" cy="990600"/>
          </a:xfrm>
        </p:spPr>
        <p:txBody>
          <a:bodyPr>
            <a:normAutofit fontScale="90000"/>
          </a:bodyPr>
          <a:lstStyle/>
          <a:p>
            <a:r>
              <a:rPr lang="es-CL" i="1" dirty="0" smtClean="0"/>
              <a:t>Incorporación de otros países a la Guerra:</a:t>
            </a:r>
            <a:endParaRPr lang="es-CL" i="1" dirty="0"/>
          </a:p>
        </p:txBody>
      </p:sp>
      <p:sp>
        <p:nvSpPr>
          <p:cNvPr id="3" name="Marcador de contenido 2"/>
          <p:cNvSpPr>
            <a:spLocks noGrp="1"/>
          </p:cNvSpPr>
          <p:nvPr>
            <p:ph sz="quarter" idx="1"/>
          </p:nvPr>
        </p:nvSpPr>
        <p:spPr>
          <a:xfrm>
            <a:off x="179512" y="1600200"/>
            <a:ext cx="8784976" cy="5069160"/>
          </a:xfrm>
        </p:spPr>
        <p:txBody>
          <a:bodyPr>
            <a:normAutofit fontScale="92500"/>
          </a:bodyPr>
          <a:lstStyle/>
          <a:p>
            <a:pPr algn="just"/>
            <a:r>
              <a:rPr lang="es-CL" b="1" dirty="0"/>
              <a:t>Japón: </a:t>
            </a:r>
            <a:r>
              <a:rPr lang="es-CL" dirty="0"/>
              <a:t>A finales de 1914, Japón ingresó a la guerra, atacando a colonias alemanas existentes en el norte de China y parte del Pacífico, en donde Japón tenía como objetivo extender sus dominios comerciales, los que eran frenados por Alemania en esa zona. </a:t>
            </a:r>
          </a:p>
          <a:p>
            <a:pPr marL="0" indent="0" algn="just">
              <a:buNone/>
            </a:pPr>
            <a:endParaRPr lang="es-CL" b="1" dirty="0"/>
          </a:p>
          <a:p>
            <a:pPr algn="just"/>
            <a:r>
              <a:rPr lang="es-CL" b="1" dirty="0" smtClean="0"/>
              <a:t>E.E.U.U</a:t>
            </a:r>
            <a:r>
              <a:rPr lang="es-CL" b="1" dirty="0"/>
              <a:t>.: </a:t>
            </a:r>
            <a:r>
              <a:rPr lang="es-CL" dirty="0"/>
              <a:t>En mayo de 1915 un submarino alemán atacó y hundió al Lusitania, barco en el que viajaban 123 estadounidenses, lo que llevó en 1917 a Estados Unidos a tomar la decisión de ingresar a la guerra, apoyando a los aliados o Triple Entente. </a:t>
            </a:r>
          </a:p>
        </p:txBody>
      </p:sp>
    </p:spTree>
    <p:extLst>
      <p:ext uri="{BB962C8B-B14F-4D97-AF65-F5344CB8AC3E}">
        <p14:creationId xmlns:p14="http://schemas.microsoft.com/office/powerpoint/2010/main" val="4547003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608236" y="116632"/>
            <a:ext cx="8153400" cy="990600"/>
          </a:xfrm>
        </p:spPr>
        <p:txBody>
          <a:bodyPr>
            <a:normAutofit fontScale="90000"/>
          </a:bodyPr>
          <a:lstStyle/>
          <a:p>
            <a:r>
              <a:rPr lang="es-CL" dirty="0" smtClean="0"/>
              <a:t>¿Qué pasó durante el desarrollo de la Guerra?</a:t>
            </a:r>
            <a:endParaRPr lang="es-CL" dirty="0"/>
          </a:p>
        </p:txBody>
      </p:sp>
      <p:pic>
        <p:nvPicPr>
          <p:cNvPr id="4" name="Marcador de contenido 3"/>
          <p:cNvPicPr>
            <a:picLocks noGrp="1" noChangeAspect="1"/>
          </p:cNvPicPr>
          <p:nvPr>
            <p:ph sz="quarter" idx="1"/>
          </p:nvPr>
        </p:nvPicPr>
        <p:blipFill>
          <a:blip r:embed="rId2"/>
          <a:stretch>
            <a:fillRect/>
          </a:stretch>
        </p:blipFill>
        <p:spPr>
          <a:xfrm>
            <a:off x="0" y="1556792"/>
            <a:ext cx="9144000" cy="5112568"/>
          </a:xfrm>
          <a:prstGeom prst="rect">
            <a:avLst/>
          </a:prstGeom>
        </p:spPr>
      </p:pic>
      <p:pic>
        <p:nvPicPr>
          <p:cNvPr id="5" name="Imagen 4"/>
          <p:cNvPicPr>
            <a:picLocks noChangeAspect="1"/>
          </p:cNvPicPr>
          <p:nvPr/>
        </p:nvPicPr>
        <p:blipFill>
          <a:blip r:embed="rId3"/>
          <a:stretch>
            <a:fillRect/>
          </a:stretch>
        </p:blipFill>
        <p:spPr>
          <a:xfrm>
            <a:off x="179512" y="1555006"/>
            <a:ext cx="8784976" cy="5302994"/>
          </a:xfrm>
          <a:prstGeom prst="rect">
            <a:avLst/>
          </a:prstGeom>
        </p:spPr>
      </p:pic>
      <p:pic>
        <p:nvPicPr>
          <p:cNvPr id="6" name="Imagen 5"/>
          <p:cNvPicPr>
            <a:picLocks noChangeAspect="1"/>
          </p:cNvPicPr>
          <p:nvPr/>
        </p:nvPicPr>
        <p:blipFill>
          <a:blip r:embed="rId4"/>
          <a:stretch>
            <a:fillRect/>
          </a:stretch>
        </p:blipFill>
        <p:spPr>
          <a:xfrm>
            <a:off x="467544" y="1555006"/>
            <a:ext cx="8496944" cy="5302993"/>
          </a:xfrm>
          <a:prstGeom prst="rect">
            <a:avLst/>
          </a:prstGeom>
        </p:spPr>
      </p:pic>
      <p:pic>
        <p:nvPicPr>
          <p:cNvPr id="7" name="Imagen 6"/>
          <p:cNvPicPr>
            <a:picLocks noChangeAspect="1"/>
          </p:cNvPicPr>
          <p:nvPr/>
        </p:nvPicPr>
        <p:blipFill>
          <a:blip r:embed="rId5"/>
          <a:stretch>
            <a:fillRect/>
          </a:stretch>
        </p:blipFill>
        <p:spPr>
          <a:xfrm>
            <a:off x="0" y="764705"/>
            <a:ext cx="9144000" cy="6093294"/>
          </a:xfrm>
          <a:prstGeom prst="rect">
            <a:avLst/>
          </a:prstGeom>
        </p:spPr>
      </p:pic>
    </p:spTree>
    <p:extLst>
      <p:ext uri="{BB962C8B-B14F-4D97-AF65-F5344CB8AC3E}">
        <p14:creationId xmlns:p14="http://schemas.microsoft.com/office/powerpoint/2010/main" val="24779770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6"/>
                                        </p:tgtEl>
                                        <p:attrNameLst>
                                          <p:attrName>style.visibility</p:attrName>
                                        </p:attrNameLst>
                                      </p:cBhvr>
                                      <p:to>
                                        <p:strVal val="visible"/>
                                      </p:to>
                                    </p:set>
                                    <p:animEffect transition="in" filter="fade">
                                      <p:cBhvr>
                                        <p:cTn id="14" dur="1000"/>
                                        <p:tgtEl>
                                          <p:spTgt spid="6"/>
                                        </p:tgtEl>
                                      </p:cBhvr>
                                    </p:animEffect>
                                    <p:anim calcmode="lin" valueType="num">
                                      <p:cBhvr>
                                        <p:cTn id="15" dur="1000" fill="hold"/>
                                        <p:tgtEl>
                                          <p:spTgt spid="6"/>
                                        </p:tgtEl>
                                        <p:attrNameLst>
                                          <p:attrName>ppt_x</p:attrName>
                                        </p:attrNameLst>
                                      </p:cBhvr>
                                      <p:tavLst>
                                        <p:tav tm="0">
                                          <p:val>
                                            <p:strVal val="#ppt_x"/>
                                          </p:val>
                                        </p:tav>
                                        <p:tav tm="100000">
                                          <p:val>
                                            <p:strVal val="#ppt_x"/>
                                          </p:val>
                                        </p:tav>
                                      </p:tavLst>
                                    </p:anim>
                                    <p:anim calcmode="lin" valueType="num">
                                      <p:cBhvr>
                                        <p:cTn id="16"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fade">
                                      <p:cBhvr>
                                        <p:cTn id="21" dur="1000"/>
                                        <p:tgtEl>
                                          <p:spTgt spid="7"/>
                                        </p:tgtEl>
                                      </p:cBhvr>
                                    </p:animEffect>
                                    <p:anim calcmode="lin" valueType="num">
                                      <p:cBhvr>
                                        <p:cTn id="22" dur="1000" fill="hold"/>
                                        <p:tgtEl>
                                          <p:spTgt spid="7"/>
                                        </p:tgtEl>
                                        <p:attrNameLst>
                                          <p:attrName>ppt_x</p:attrName>
                                        </p:attrNameLst>
                                      </p:cBhvr>
                                      <p:tavLst>
                                        <p:tav tm="0">
                                          <p:val>
                                            <p:strVal val="#ppt_x"/>
                                          </p:val>
                                        </p:tav>
                                        <p:tav tm="100000">
                                          <p:val>
                                            <p:strVal val="#ppt_x"/>
                                          </p:val>
                                        </p:tav>
                                      </p:tavLst>
                                    </p:anim>
                                    <p:anim calcmode="lin" valueType="num">
                                      <p:cBhvr>
                                        <p:cTn id="23"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79512" y="188640"/>
            <a:ext cx="8657456" cy="990600"/>
          </a:xfrm>
        </p:spPr>
        <p:txBody>
          <a:bodyPr>
            <a:normAutofit fontScale="90000"/>
          </a:bodyPr>
          <a:lstStyle/>
          <a:p>
            <a:r>
              <a:rPr lang="es-CL" i="1" dirty="0"/>
              <a:t>Término de la Primera Guerra Mundial:</a:t>
            </a:r>
          </a:p>
        </p:txBody>
      </p:sp>
      <p:sp>
        <p:nvSpPr>
          <p:cNvPr id="3" name="Marcador de contenido 2"/>
          <p:cNvSpPr>
            <a:spLocks noGrp="1"/>
          </p:cNvSpPr>
          <p:nvPr>
            <p:ph sz="quarter" idx="1"/>
          </p:nvPr>
        </p:nvSpPr>
        <p:spPr>
          <a:xfrm>
            <a:off x="179512" y="1600200"/>
            <a:ext cx="8784976" cy="5069160"/>
          </a:xfrm>
        </p:spPr>
        <p:txBody>
          <a:bodyPr>
            <a:normAutofit fontScale="77500" lnSpcReduction="20000"/>
          </a:bodyPr>
          <a:lstStyle/>
          <a:p>
            <a:pPr algn="just"/>
            <a:r>
              <a:rPr lang="es-CL" dirty="0"/>
              <a:t>La guerra fue devastadora. En 1918, los soldados estaban cansados, hambrientos y sin deseos de seguir en esta contienda que parecía no acabar. Finalmente, los soldados alemanes pudieron seguir resistiendo los ataques de las potencias aliadas y, tras una sublevación general ocurrida en Alemania para deponer al líder alemán Guillermo II, se logra establecer otro gobierno, el cual firmó la paz en noviembre de 1918. </a:t>
            </a:r>
          </a:p>
          <a:p>
            <a:pPr algn="just"/>
            <a:r>
              <a:rPr lang="es-CL" dirty="0"/>
              <a:t>Por su parte, el Imperio Austro-Húngaro se había separado en varias naciones luego de la liberación de Serbia y Rumania en 1918, por lo que no pudo seguir en contienda. A su vez, es importante destacar el apoyo de Estados Unidos, que inyectó de nuevas fuerzas al bando aliado, otorgándoles recursos militares y soldados que fueron capaces de dar el toque final al conflicto. 1919 se firmó el </a:t>
            </a:r>
            <a:r>
              <a:rPr lang="es-CL" u="sng" dirty="0">
                <a:solidFill>
                  <a:srgbClr val="FF0000"/>
                </a:solidFill>
              </a:rPr>
              <a:t>Tratado de Versalles, en el cual se fijaron las condiciones de paz impuestas por las potencias vencedoras a Alemania. </a:t>
            </a:r>
          </a:p>
        </p:txBody>
      </p:sp>
    </p:spTree>
    <p:extLst>
      <p:ext uri="{BB962C8B-B14F-4D97-AF65-F5344CB8AC3E}">
        <p14:creationId xmlns:p14="http://schemas.microsoft.com/office/powerpoint/2010/main" val="346093173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79512" y="188640"/>
            <a:ext cx="8657456" cy="990600"/>
          </a:xfrm>
        </p:spPr>
        <p:txBody>
          <a:bodyPr>
            <a:normAutofit fontScale="90000"/>
          </a:bodyPr>
          <a:lstStyle/>
          <a:p>
            <a:r>
              <a:rPr lang="es-CL" i="1" dirty="0" smtClean="0"/>
              <a:t>Consecuencias de </a:t>
            </a:r>
            <a:r>
              <a:rPr lang="es-CL" i="1" dirty="0"/>
              <a:t>la Primera Guerra Mundial:</a:t>
            </a:r>
          </a:p>
        </p:txBody>
      </p:sp>
      <p:sp>
        <p:nvSpPr>
          <p:cNvPr id="3" name="Marcador de contenido 2"/>
          <p:cNvSpPr>
            <a:spLocks noGrp="1"/>
          </p:cNvSpPr>
          <p:nvPr>
            <p:ph sz="quarter" idx="1"/>
          </p:nvPr>
        </p:nvSpPr>
        <p:spPr>
          <a:xfrm>
            <a:off x="179512" y="1600200"/>
            <a:ext cx="8784976" cy="5257800"/>
          </a:xfrm>
        </p:spPr>
        <p:txBody>
          <a:bodyPr>
            <a:normAutofit fontScale="62500" lnSpcReduction="20000"/>
          </a:bodyPr>
          <a:lstStyle/>
          <a:p>
            <a:pPr algn="just"/>
            <a:r>
              <a:rPr lang="es-CL" b="1" dirty="0" smtClean="0"/>
              <a:t>Pérdidas </a:t>
            </a:r>
            <a:r>
              <a:rPr lang="es-CL" b="1" dirty="0"/>
              <a:t>humanas y materiales: </a:t>
            </a:r>
            <a:r>
              <a:rPr lang="es-CL" dirty="0"/>
              <a:t>Al finalizar el conflicto, había alrededor de 10 millones de personas muertas, que en su mayoría eran soldados fallecidos en combate, o bien a causa de enfermedades contraídas por las malas condiciones de vida en el frente de batalla. Las trincheras eran frecuente fuente de enfermedades, suciedad y hacinamiento, ya que eran utilizadas por los soldados para esconderse, alimentarse y llevar a cabo sus necesidades. </a:t>
            </a:r>
          </a:p>
          <a:p>
            <a:pPr algn="just"/>
            <a:r>
              <a:rPr lang="es-CL" b="1" dirty="0" smtClean="0"/>
              <a:t>Tratado </a:t>
            </a:r>
            <a:r>
              <a:rPr lang="es-CL" b="1" dirty="0"/>
              <a:t>de Versalles: </a:t>
            </a:r>
            <a:r>
              <a:rPr lang="es-CL" dirty="0"/>
              <a:t>Al término del conflicto, cada país decidió establecer ciertas pautas para poder llegar a acuerdos internacionales, para evitar otra guerra. De esta forma, en 1919, se firmó el Tratado de Versalles (Francia), en el que se establecieron diferentes propuestas para conservar la paz dentro de Europa y el mundo. Entre sus principales compromisos </a:t>
            </a:r>
            <a:r>
              <a:rPr lang="es-CL" u="sng" dirty="0"/>
              <a:t>Alemania debía pagar por los daños materiales causados por la guerra, además de reducir su armamento y ejército nacional. También debía entregar sus colonias, las que quedaron en manos de los vencedores de la guerra. </a:t>
            </a:r>
          </a:p>
          <a:p>
            <a:pPr algn="just"/>
            <a:r>
              <a:rPr lang="es-CL" b="1" dirty="0" smtClean="0"/>
              <a:t>Creación </a:t>
            </a:r>
            <a:r>
              <a:rPr lang="es-CL" b="1" dirty="0"/>
              <a:t>de la Sociedad de Naciones: </a:t>
            </a:r>
            <a:r>
              <a:rPr lang="es-CL" dirty="0"/>
              <a:t>El 10 de enero de 1920 se creó esta institución, para asegurar el cumplimiento de las disposiciones del Tratado de Versalles. Este organismo debía actuar de </a:t>
            </a:r>
            <a:r>
              <a:rPr lang="es-CL" dirty="0" smtClean="0"/>
              <a:t>árbitro </a:t>
            </a:r>
            <a:r>
              <a:rPr lang="es-CL" dirty="0"/>
              <a:t> </a:t>
            </a:r>
            <a:r>
              <a:rPr lang="es-CL" dirty="0" smtClean="0"/>
              <a:t>en </a:t>
            </a:r>
            <a:r>
              <a:rPr lang="es-CL" dirty="0"/>
              <a:t>conflictos internacionales y promover el desarme de las potencias, promover el desarrollo cultural y social de los países que la integraban. Fue inspiración y base para la creación de la O.N.U. </a:t>
            </a:r>
          </a:p>
          <a:p>
            <a:endParaRPr lang="es-CL" u="sng" dirty="0"/>
          </a:p>
        </p:txBody>
      </p:sp>
    </p:spTree>
    <p:extLst>
      <p:ext uri="{BB962C8B-B14F-4D97-AF65-F5344CB8AC3E}">
        <p14:creationId xmlns:p14="http://schemas.microsoft.com/office/powerpoint/2010/main" val="3826967623"/>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Intermedio">
  <a:themeElements>
    <a:clrScheme name="Personalizado 3">
      <a:dk1>
        <a:sysClr val="windowText" lastClr="000000"/>
      </a:dk1>
      <a:lt1>
        <a:sysClr val="window" lastClr="FFFFFF"/>
      </a:lt1>
      <a:dk2>
        <a:srgbClr val="005FA4"/>
      </a:dk2>
      <a:lt2>
        <a:srgbClr val="EBDDC3"/>
      </a:lt2>
      <a:accent1>
        <a:srgbClr val="005FA4"/>
      </a:accent1>
      <a:accent2>
        <a:srgbClr val="FF1854"/>
      </a:accent2>
      <a:accent3>
        <a:srgbClr val="81CF00"/>
      </a:accent3>
      <a:accent4>
        <a:srgbClr val="D8B25C"/>
      </a:accent4>
      <a:accent5>
        <a:srgbClr val="7BA79D"/>
      </a:accent5>
      <a:accent6>
        <a:srgbClr val="968C8C"/>
      </a:accent6>
      <a:hlink>
        <a:srgbClr val="F7B615"/>
      </a:hlink>
      <a:folHlink>
        <a:srgbClr val="704404"/>
      </a:folHlink>
    </a:clrScheme>
    <a:fontScheme name="Intermedio">
      <a:majorFont>
        <a:latin typeface="Tw Cen MT"/>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Tw Cen MT"/>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Intermedio">
      <a:fillStyleLst>
        <a:solidFill>
          <a:schemeClr val="phClr"/>
        </a:solidFill>
        <a:solidFill>
          <a:schemeClr val="phClr">
            <a:tint val="50000"/>
          </a:schemeClr>
        </a:solidFill>
        <a:solidFill>
          <a:schemeClr val="phClr"/>
        </a:solidFill>
      </a:fillStyleLst>
      <a:lnStyleLst>
        <a:ln w="10000" cap="flat" cmpd="sng" algn="ctr">
          <a:solidFill>
            <a:schemeClr val="phClr"/>
          </a:solidFill>
          <a:prstDash val="solid"/>
        </a:ln>
        <a:ln w="19050" cap="flat" cmpd="sng" algn="ctr">
          <a:solidFill>
            <a:schemeClr val="phClr"/>
          </a:solidFill>
          <a:prstDash val="solid"/>
        </a:ln>
        <a:ln w="47625" cap="flat" cmpd="dbl" algn="ctr">
          <a:solidFill>
            <a:schemeClr val="phClr"/>
          </a:solidFill>
          <a:prstDash val="solid"/>
        </a:ln>
      </a:lnStyleLst>
      <a:effectStyleLst>
        <a:effectStyle>
          <a:effectLst>
            <a:outerShdw blurRad="38100" dist="30000" dir="5400000" rotWithShape="0">
              <a:srgbClr val="000000">
                <a:alpha val="45000"/>
              </a:srgbClr>
            </a:outerShdw>
          </a:effectLst>
        </a:effectStyle>
        <a:effectStyle>
          <a:effectLst>
            <a:outerShdw blurRad="38100" dist="30000" dir="5400000" rotWithShape="0">
              <a:srgbClr val="000000">
                <a:alpha val="45000"/>
              </a:srgbClr>
            </a:outerShdw>
          </a:effectLst>
        </a:effectStyle>
        <a:effectStyle>
          <a:effectLst>
            <a:outerShdw blurRad="38100" dist="25400" dir="5400000" rotWithShape="0">
              <a:srgbClr val="000000">
                <a:alpha val="35000"/>
              </a:srgbClr>
            </a:outerShdw>
          </a:effectLst>
          <a:scene3d>
            <a:camera prst="isometricTopDown" fov="0">
              <a:rot lat="0" lon="0" rev="0"/>
            </a:camera>
            <a:lightRig rig="balanced" dir="t">
              <a:rot lat="0" lon="0" rev="13800000"/>
            </a:lightRig>
          </a:scene3d>
          <a:sp3d extrusionH="12700" prstMaterial="plastic">
            <a:bevelT w="38100" h="25400" prst="softRound"/>
            <a:contourClr>
              <a:schemeClr val="phClr"/>
            </a:contourClr>
          </a:sp3d>
        </a:effectStyle>
      </a:effectStyleLst>
      <a:bgFillStyleLst>
        <a:solidFill>
          <a:schemeClr val="phClr"/>
        </a:solidFill>
        <a:blipFill>
          <a:blip xmlns:r="http://schemas.openxmlformats.org/officeDocument/2006/relationships" r:embed="rId1">
            <a:duotone>
              <a:schemeClr val="phClr">
                <a:shade val="90000"/>
                <a:satMod val="140000"/>
              </a:schemeClr>
              <a:schemeClr val="phClr">
                <a:satMod val="120000"/>
              </a:schemeClr>
            </a:duotone>
          </a:blip>
          <a:tile tx="0" ty="0" sx="100000" sy="100000" flip="none" algn="tl"/>
        </a:blipFill>
        <a:blipFill>
          <a:blip xmlns:r="http://schemas.openxmlformats.org/officeDocument/2006/relationships" r:embed="rId2">
            <a:duotone>
              <a:schemeClr val="phClr">
                <a:shade val="90000"/>
                <a:satMod val="140000"/>
              </a:schemeClr>
              <a:schemeClr val="phClr">
                <a:satMod val="120000"/>
              </a:schemeClr>
            </a:duotone>
          </a:blip>
          <a:tile tx="0" ty="0" sx="100000" sy="100000" flip="none" algn="tl"/>
        </a:blipFill>
      </a:bgFillStyleLst>
    </a:fmtScheme>
  </a:themeElements>
  <a:objectDefaults/>
  <a:extraClrScheme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Median</Template>
  <TotalTime>1213</TotalTime>
  <Words>2722</Words>
  <Application>Microsoft Office PowerPoint</Application>
  <PresentationFormat>Presentación en pantalla (4:3)</PresentationFormat>
  <Paragraphs>93</Paragraphs>
  <Slides>21</Slides>
  <Notes>1</Notes>
  <HiddenSlides>0</HiddenSlides>
  <MMClips>0</MMClips>
  <ScaleCrop>false</ScaleCrop>
  <HeadingPairs>
    <vt:vector size="6" baseType="variant">
      <vt:variant>
        <vt:lpstr>Fuentes usadas</vt:lpstr>
      </vt:variant>
      <vt:variant>
        <vt:i4>5</vt:i4>
      </vt:variant>
      <vt:variant>
        <vt:lpstr>Tema</vt:lpstr>
      </vt:variant>
      <vt:variant>
        <vt:i4>1</vt:i4>
      </vt:variant>
      <vt:variant>
        <vt:lpstr>Títulos de diapositiva</vt:lpstr>
      </vt:variant>
      <vt:variant>
        <vt:i4>21</vt:i4>
      </vt:variant>
    </vt:vector>
  </HeadingPairs>
  <TitlesOfParts>
    <vt:vector size="27" baseType="lpstr">
      <vt:lpstr>Arial</vt:lpstr>
      <vt:lpstr>Calibri</vt:lpstr>
      <vt:lpstr>Tw Cen MT</vt:lpstr>
      <vt:lpstr>Wingdings</vt:lpstr>
      <vt:lpstr>Wingdings 2</vt:lpstr>
      <vt:lpstr>Intermedio</vt:lpstr>
      <vt:lpstr>Presentación de PowerPoint</vt:lpstr>
      <vt:lpstr>Antecedentes: </vt:lpstr>
      <vt:lpstr>Antecedentes: </vt:lpstr>
      <vt:lpstr>Hecho que detona la guerra:</vt:lpstr>
      <vt:lpstr>Desarrollo de la guerra; Durante la guerra existieron dos frentes de combate:</vt:lpstr>
      <vt:lpstr>Incorporación de otros países a la Guerra:</vt:lpstr>
      <vt:lpstr>¿Qué pasó durante el desarrollo de la Guerra?</vt:lpstr>
      <vt:lpstr>Término de la Primera Guerra Mundial:</vt:lpstr>
      <vt:lpstr>Consecuencias de la Primera Guerra Mundial:</vt:lpstr>
      <vt:lpstr>Consecuencias de la Primera Guerra Mundial:</vt:lpstr>
      <vt:lpstr>La Revolución Rusa:</vt:lpstr>
      <vt:lpstr>La Revolución Rusa: El gobierno del Zar Nicolás II</vt:lpstr>
      <vt:lpstr>La Revolución de 1905</vt:lpstr>
      <vt:lpstr>Rusia entra a la Guerra:</vt:lpstr>
      <vt:lpstr>La Revolución de febrero y marzo de1917:</vt:lpstr>
      <vt:lpstr>La Revolución de octubre1917:</vt:lpstr>
      <vt:lpstr>Síntesis:</vt:lpstr>
      <vt:lpstr>Ejercicios: I- Completación: Responde las siguientes oraciones con tus conocimientos sobre el tema, y escríbelas en tu cuaderno.</vt:lpstr>
      <vt:lpstr>Ejercicios: II- Interpretación: Lee la siguiente fuente, y luego contesta las preguntas en tu cuaderno.</vt:lpstr>
      <vt:lpstr>Evaluación: Segunda nota al libro</vt:lpstr>
      <vt:lpstr>Fuente: https://www.cocolisto.com/las-llaves-del-exito/ (Nunca es malo, tener claras nuestras metas).  ¡ÉXITO!</vt:lpstr>
    </vt:vector>
  </TitlesOfParts>
  <Company>Hewlett-Packard Company</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TÍTULO DE LA CLASE</dc:title>
  <dc:creator>C-dar</dc:creator>
  <cp:lastModifiedBy>PATRICIA ANTONIETA GALLEGUILLOS CORONA</cp:lastModifiedBy>
  <cp:revision>148</cp:revision>
  <dcterms:created xsi:type="dcterms:W3CDTF">2012-12-14T11:39:56Z</dcterms:created>
  <dcterms:modified xsi:type="dcterms:W3CDTF">2020-04-04T15:57:21Z</dcterms:modified>
</cp:coreProperties>
</file>