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08/04/2019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08/04/2019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08/04/2019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08/04/2019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08/04/2019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08/04/2019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08/04/2019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08/04/2019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08/04/2019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08/04/2019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08/04/2019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08/04/2019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935596" y="188640"/>
            <a:ext cx="71287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EFECTOS DE LA GRAN DEPRESIÓN EN CHILE</a:t>
            </a:r>
            <a:endParaRPr lang="es-ES" sz="5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79512" y="5805264"/>
            <a:ext cx="864096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s-ES" b="1" dirty="0" smtClean="0"/>
              <a:t>OBJETIVO: </a:t>
            </a:r>
            <a:r>
              <a:rPr lang="es-ES" dirty="0" smtClean="0"/>
              <a:t>Identificar las consecuencias de la Gran Depresión en América Latina y Chile.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38" y="1942966"/>
            <a:ext cx="4681537" cy="338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9800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1196752"/>
            <a:ext cx="4608512" cy="359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635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4807646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464" y="1130461"/>
            <a:ext cx="3778157" cy="4309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2535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43608" y="332656"/>
            <a:ext cx="6768752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/>
              <a:t>¿Cómo se produjo la crisis?</a:t>
            </a:r>
            <a:endParaRPr lang="es-ES" sz="2800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251520" y="1844824"/>
            <a:ext cx="2808312" cy="193899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 smtClean="0"/>
              <a:t>En EEUU aumentó el consumo, las compras a crédito y la especulación financiera.</a:t>
            </a:r>
            <a:endParaRPr lang="es-ES" sz="24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5292080" y="1844824"/>
            <a:ext cx="3024336" cy="193899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«Jueves Negro» 24 de Octubre de 1929</a:t>
            </a:r>
          </a:p>
          <a:p>
            <a:r>
              <a:rPr lang="es-ES" sz="2400" b="1" dirty="0" smtClean="0"/>
              <a:t>Desplome de la bolsa de Nueva York</a:t>
            </a:r>
          </a:p>
          <a:p>
            <a:endParaRPr lang="es-ES" sz="24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2267744" y="4653136"/>
            <a:ext cx="4536504" cy="830997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Quiebra de bancos</a:t>
            </a:r>
          </a:p>
          <a:p>
            <a:pPr algn="ctr"/>
            <a:r>
              <a:rPr lang="es-ES" sz="2400" b="1" dirty="0" smtClean="0"/>
              <a:t>Cierre de empresas</a:t>
            </a:r>
            <a:endParaRPr lang="es-ES" sz="2400" b="1" dirty="0"/>
          </a:p>
        </p:txBody>
      </p:sp>
      <p:sp>
        <p:nvSpPr>
          <p:cNvPr id="7" name="6 Flecha derecha"/>
          <p:cNvSpPr/>
          <p:nvPr/>
        </p:nvSpPr>
        <p:spPr>
          <a:xfrm>
            <a:off x="3707904" y="2564904"/>
            <a:ext cx="1080120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Flecha abajo"/>
          <p:cNvSpPr/>
          <p:nvPr/>
        </p:nvSpPr>
        <p:spPr>
          <a:xfrm>
            <a:off x="2411760" y="4005064"/>
            <a:ext cx="64807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869322"/>
            <a:ext cx="7318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9633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123728" y="404664"/>
            <a:ext cx="540060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Consecuencias de la Gran Depresión</a:t>
            </a:r>
            <a:endParaRPr lang="es-ES" sz="2400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251520" y="1196752"/>
            <a:ext cx="5616624" cy="5262979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-Cierre de bancos</a:t>
            </a:r>
          </a:p>
          <a:p>
            <a:endParaRPr lang="es-ES" sz="2400" b="1" dirty="0"/>
          </a:p>
          <a:p>
            <a:r>
              <a:rPr lang="es-ES" sz="2400" b="1" dirty="0" smtClean="0"/>
              <a:t>-Cierre de empresas.</a:t>
            </a:r>
          </a:p>
          <a:p>
            <a:endParaRPr lang="es-ES" sz="2400" b="1" dirty="0"/>
          </a:p>
          <a:p>
            <a:r>
              <a:rPr lang="es-ES" sz="2400" b="1" dirty="0" smtClean="0"/>
              <a:t>-Cesantía</a:t>
            </a:r>
          </a:p>
          <a:p>
            <a:endParaRPr lang="es-ES" sz="2400" b="1" dirty="0"/>
          </a:p>
          <a:p>
            <a:r>
              <a:rPr lang="es-ES" sz="2400" b="1" dirty="0" smtClean="0"/>
              <a:t>-Empobrecimiento.</a:t>
            </a:r>
          </a:p>
          <a:p>
            <a:endParaRPr lang="es-ES" sz="2400" b="1" dirty="0"/>
          </a:p>
          <a:p>
            <a:r>
              <a:rPr lang="es-ES" sz="2400" b="1" dirty="0" smtClean="0"/>
              <a:t>-Aumento del Alcoholismo y delincuencia.</a:t>
            </a:r>
          </a:p>
          <a:p>
            <a:endParaRPr lang="es-ES" sz="2400" b="1" dirty="0"/>
          </a:p>
          <a:p>
            <a:r>
              <a:rPr lang="es-ES" sz="2400" b="1" dirty="0" smtClean="0"/>
              <a:t>-Crisis del liberalismo económico.</a:t>
            </a:r>
          </a:p>
          <a:p>
            <a:endParaRPr lang="es-ES" sz="2400" b="1" dirty="0"/>
          </a:p>
          <a:p>
            <a:r>
              <a:rPr lang="es-ES" sz="2400" b="1" dirty="0" smtClean="0"/>
              <a:t>-Cuestionamiento de la Democracia y surgimiento de Totalitarismos.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886893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24880" y="732803"/>
            <a:ext cx="3456384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sz="2800" b="1" dirty="0" smtClean="0"/>
              <a:t>Fin del modelo de «crecimiento hacia afuera</a:t>
            </a:r>
            <a:r>
              <a:rPr lang="es-ES" dirty="0" smtClean="0"/>
              <a:t>»</a:t>
            </a:r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3956573" y="792137"/>
            <a:ext cx="439248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b="1" dirty="0" smtClean="0"/>
              <a:t>Las economías latinoamericanas se caracterizaban por exportar materias primas e importar productos manufacturados.</a:t>
            </a:r>
          </a:p>
          <a:p>
            <a:pPr algn="just"/>
            <a:endParaRPr lang="es-ES" sz="2800" b="1" dirty="0"/>
          </a:p>
          <a:p>
            <a:pPr algn="just"/>
            <a:r>
              <a:rPr lang="es-ES" sz="2800" b="1" dirty="0" smtClean="0"/>
              <a:t>Eran monoexportadoras, dependían principalmente de un solo producto, por ende eran muy vulnerables a los cambios del mercado exterior.</a:t>
            </a:r>
            <a:endParaRPr lang="es-ES" sz="2800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395536" y="4149080"/>
            <a:ext cx="3285728" cy="17851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sz="2800" b="1" dirty="0" smtClean="0"/>
              <a:t>«Crecimiento Hacia adentro»</a:t>
            </a:r>
          </a:p>
          <a:p>
            <a:endParaRPr lang="es-ES" b="1" dirty="0"/>
          </a:p>
          <a:p>
            <a:endParaRPr lang="es-ES" b="1" dirty="0" smtClean="0"/>
          </a:p>
          <a:p>
            <a:endParaRPr lang="es-ES" b="1" dirty="0"/>
          </a:p>
        </p:txBody>
      </p:sp>
      <p:sp>
        <p:nvSpPr>
          <p:cNvPr id="5" name="4 Flecha abajo"/>
          <p:cNvSpPr/>
          <p:nvPr/>
        </p:nvSpPr>
        <p:spPr>
          <a:xfrm>
            <a:off x="1331640" y="2348880"/>
            <a:ext cx="1296144" cy="13681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9510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51520" y="404664"/>
            <a:ext cx="82809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600" b="1" dirty="0" smtClean="0"/>
              <a:t>Tras la Gran Depresión distintos países tomaron medidas proteccionistas.</a:t>
            </a:r>
          </a:p>
          <a:p>
            <a:pPr algn="just"/>
            <a:r>
              <a:rPr lang="es-ES" sz="3600" b="1" u="sng" dirty="0" smtClean="0"/>
              <a:t>Proteccionismo</a:t>
            </a:r>
            <a:r>
              <a:rPr lang="es-ES" sz="3600" b="1" dirty="0" smtClean="0"/>
              <a:t>: Conducta de un Estado que busca proteger la industria local a través del establecimiento de barreras arancelarias al ingreso de productos del exterior</a:t>
            </a:r>
            <a:r>
              <a:rPr lang="es-ES" sz="3600" dirty="0" smtClean="0"/>
              <a:t>.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422289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331640" y="379837"/>
            <a:ext cx="6912768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400" b="1" u="sng" dirty="0" smtClean="0"/>
              <a:t>Consecuencias de la Gran Depresión en Chile</a:t>
            </a:r>
            <a:endParaRPr lang="es-ES" sz="2400" b="1" u="sng" dirty="0"/>
          </a:p>
        </p:txBody>
      </p:sp>
      <p:sp>
        <p:nvSpPr>
          <p:cNvPr id="5" name="4 CuadroTexto"/>
          <p:cNvSpPr txBox="1"/>
          <p:nvPr/>
        </p:nvSpPr>
        <p:spPr>
          <a:xfrm>
            <a:off x="251520" y="1340768"/>
            <a:ext cx="489654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b="1" dirty="0" smtClean="0"/>
              <a:t>Según un informe de la Liga de las Naciones Chile fue el país más afectado por esta crisis. </a:t>
            </a:r>
          </a:p>
          <a:p>
            <a:pPr algn="just"/>
            <a:r>
              <a:rPr lang="es-ES" sz="2800" b="1" dirty="0" smtClean="0"/>
              <a:t>Chile dependía principalmente de la exportación de salitre.</a:t>
            </a:r>
          </a:p>
          <a:p>
            <a:pPr algn="just"/>
            <a:r>
              <a:rPr lang="es-ES" sz="2800" b="1" dirty="0" smtClean="0"/>
              <a:t>Entre 1929 y 1932 el valor del salitre se desplomó en un 95% y las exportaciones cayeron en un 91%.</a:t>
            </a:r>
          </a:p>
          <a:p>
            <a:endParaRPr lang="es-E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2100" y="1628800"/>
            <a:ext cx="2664296" cy="3490228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5580112" y="5403419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/>
              <a:t>o</a:t>
            </a:r>
            <a:r>
              <a:rPr lang="es-ES" i="1" dirty="0" smtClean="0"/>
              <a:t>llas </a:t>
            </a:r>
            <a:r>
              <a:rPr lang="es-ES" i="1" dirty="0" smtClean="0"/>
              <a:t>comunes 1932</a:t>
            </a:r>
            <a:endParaRPr lang="es-ES" i="1" dirty="0"/>
          </a:p>
        </p:txBody>
      </p:sp>
    </p:spTree>
    <p:extLst>
      <p:ext uri="{BB962C8B-B14F-4D97-AF65-F5344CB8AC3E}">
        <p14:creationId xmlns:p14="http://schemas.microsoft.com/office/powerpoint/2010/main" val="386412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86764" y="188640"/>
            <a:ext cx="8777724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3200" b="1" dirty="0"/>
          </a:p>
          <a:p>
            <a:pPr algn="just"/>
            <a:r>
              <a:rPr lang="es-ES" sz="3200" b="1" dirty="0" smtClean="0"/>
              <a:t>-Las oficinas salitreras debieron cerrar.</a:t>
            </a:r>
          </a:p>
          <a:p>
            <a:pPr algn="just"/>
            <a:r>
              <a:rPr lang="es-ES" sz="3200" b="1" dirty="0" smtClean="0"/>
              <a:t>-Despido masivo de trabajadores.</a:t>
            </a:r>
          </a:p>
          <a:p>
            <a:pPr algn="just"/>
            <a:r>
              <a:rPr lang="es-ES" sz="3200" b="1" dirty="0" smtClean="0"/>
              <a:t>-Disminución de recursos fiscales.</a:t>
            </a:r>
          </a:p>
          <a:p>
            <a:pPr algn="just"/>
            <a:r>
              <a:rPr lang="es-ES" sz="3200" b="1" dirty="0"/>
              <a:t>-La población emigró hacia las ciudades.</a:t>
            </a:r>
          </a:p>
          <a:p>
            <a:pPr algn="just"/>
            <a:r>
              <a:rPr lang="es-ES" sz="3200" b="1" dirty="0" smtClean="0"/>
              <a:t>-Aumento de la población que vive en condiciones de pobreza.</a:t>
            </a:r>
          </a:p>
          <a:p>
            <a:pPr algn="just"/>
            <a:endParaRPr lang="es-ES" sz="3200" b="1" dirty="0" smtClean="0"/>
          </a:p>
          <a:p>
            <a:endParaRPr lang="es-ES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1" y="3356992"/>
            <a:ext cx="4386973" cy="3296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4505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86764" y="188640"/>
            <a:ext cx="4313228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3200" b="1" dirty="0"/>
          </a:p>
          <a:p>
            <a:pPr algn="just"/>
            <a:r>
              <a:rPr lang="es-ES" sz="3200" b="1" dirty="0" smtClean="0"/>
              <a:t>-Aumento de la critica al sistema liberal.</a:t>
            </a:r>
          </a:p>
          <a:p>
            <a:pPr algn="just"/>
            <a:r>
              <a:rPr lang="es-ES" sz="3200" b="1" dirty="0" smtClean="0"/>
              <a:t>-Aumento de protestas y huelgas contra el gobierno.</a:t>
            </a:r>
          </a:p>
          <a:p>
            <a:pPr algn="just"/>
            <a:r>
              <a:rPr lang="es-ES" sz="3200" b="1" dirty="0" smtClean="0"/>
              <a:t>-Renuncia del presidente Carlos Ibáñez del Campo.</a:t>
            </a:r>
          </a:p>
          <a:p>
            <a:endParaRPr lang="es-ES" sz="28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178" y="836712"/>
            <a:ext cx="3980792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86523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321</Words>
  <Application>Microsoft Office PowerPoint</Application>
  <PresentationFormat>Presentación en pantalla (4:3)</PresentationFormat>
  <Paragraphs>45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pc</dc:creator>
  <cp:lastModifiedBy>pc</cp:lastModifiedBy>
  <cp:revision>14</cp:revision>
  <dcterms:created xsi:type="dcterms:W3CDTF">2019-04-08T13:30:28Z</dcterms:created>
  <dcterms:modified xsi:type="dcterms:W3CDTF">2019-04-08T20:42:28Z</dcterms:modified>
</cp:coreProperties>
</file>