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E8401E-0A5E-45EF-93B3-6A550F1CD9BE}" type="datetimeFigureOut">
              <a:rPr lang="es-CL" smtClean="0"/>
              <a:pPr/>
              <a:t>05-07-2020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3D703-8F04-4E6B-A171-C99B085841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es-CL" sz="3600" dirty="0" smtClean="0">
                <a:solidFill>
                  <a:srgbClr val="FF0000"/>
                </a:solidFill>
              </a:rPr>
              <a:t>OPERATORIA CON FUNCIONES</a:t>
            </a:r>
            <a:br>
              <a:rPr lang="es-CL" sz="3600" dirty="0" smtClean="0">
                <a:solidFill>
                  <a:srgbClr val="FF0000"/>
                </a:solidFill>
              </a:rPr>
            </a:br>
            <a:r>
              <a:rPr lang="es-CL" sz="3600" dirty="0" smtClean="0">
                <a:solidFill>
                  <a:srgbClr val="FF0000"/>
                </a:solidFill>
              </a:rPr>
              <a:t>COMPOSICIÓN DE FUNCIONES Y </a:t>
            </a:r>
            <a:r>
              <a:rPr lang="es-CL" sz="3600" dirty="0" smtClean="0">
                <a:solidFill>
                  <a:srgbClr val="FF0000"/>
                </a:solidFill>
              </a:rPr>
              <a:t>FUNCIÓN </a:t>
            </a:r>
            <a:r>
              <a:rPr lang="es-CL" sz="3600" dirty="0" smtClean="0">
                <a:solidFill>
                  <a:srgbClr val="FF0000"/>
                </a:solidFill>
              </a:rPr>
              <a:t>INVERSA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</a:t>
            </a: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.- Reforzar la composición de funciones , la función inversa .</a:t>
            </a:r>
          </a:p>
          <a:p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-Resolver operatoria con funciones</a:t>
            </a:r>
            <a:r>
              <a:rPr lang="es-CL" dirty="0" smtClean="0"/>
              <a:t>. </a:t>
            </a:r>
            <a:endParaRPr lang="es-CL" dirty="0"/>
          </a:p>
        </p:txBody>
      </p:sp>
      <p:pic>
        <p:nvPicPr>
          <p:cNvPr id="10" name="~PP3047.WAV">
            <a:hlinkClick r:id="" action="ppaction://media"/>
          </p:cNvPr>
          <p:cNvPicPr>
            <a:picLocks noRot="1" noChangeAspect="1"/>
          </p:cNvPicPr>
          <p:nvPr>
            <a:wavAudioFile r:embed="rId1" name="~PP304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2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operatoria con funciones es la suma, la resta , multiplicación y división de funciones.</a:t>
            </a:r>
          </a:p>
          <a:p>
            <a:r>
              <a:rPr lang="es-CL" dirty="0" smtClean="0"/>
              <a:t>Ejemplos</a:t>
            </a:r>
          </a:p>
          <a:p>
            <a:r>
              <a:rPr lang="es-CL" dirty="0" smtClean="0"/>
              <a:t>Dadas las funciones :</a:t>
            </a:r>
          </a:p>
          <a:p>
            <a:r>
              <a:rPr lang="es-CL" dirty="0" smtClean="0"/>
              <a:t>F(x)=  x + 1     y     g(x)= </a:t>
            </a:r>
          </a:p>
          <a:p>
            <a:r>
              <a:rPr lang="es-CL" dirty="0" smtClean="0"/>
              <a:t>Determinar:</a:t>
            </a:r>
          </a:p>
          <a:p>
            <a:r>
              <a:rPr lang="es-CL" dirty="0" smtClean="0"/>
              <a:t>A) f(x) + g(x)=  </a:t>
            </a:r>
            <a:r>
              <a:rPr lang="es-CL" dirty="0" smtClean="0"/>
              <a:t>X+1 </a:t>
            </a:r>
            <a:r>
              <a:rPr lang="es-CL" dirty="0" smtClean="0"/>
              <a:t>+</a:t>
            </a:r>
            <a:endParaRPr lang="es-CL" dirty="0" smtClean="0"/>
          </a:p>
          <a:p>
            <a:r>
              <a:rPr lang="es-CL" dirty="0" smtClean="0"/>
              <a:t> </a:t>
            </a:r>
            <a:endParaRPr lang="es-CL" dirty="0" smtClean="0"/>
          </a:p>
          <a:p>
            <a:endParaRPr lang="es-CL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/>
                </a:solidFill>
              </a:rPr>
              <a:t>Operatoria con funciones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212976"/>
            <a:ext cx="877188" cy="851389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149080"/>
            <a:ext cx="877188" cy="851389"/>
          </a:xfrm>
          <a:prstGeom prst="rect">
            <a:avLst/>
          </a:prstGeom>
          <a:noFill/>
        </p:spPr>
      </p:pic>
      <p:pic>
        <p:nvPicPr>
          <p:cNvPr id="12" name="~PP1728.WAV">
            <a:hlinkClick r:id="" action="ppaction://media"/>
          </p:cNvPr>
          <p:cNvPicPr>
            <a:picLocks noRot="1" noChangeAspect="1"/>
          </p:cNvPicPr>
          <p:nvPr>
            <a:wavAudioFile r:embed="rId1" name="~PP172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Mínimo común múltiplo    x + 3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continuación</a:t>
            </a:r>
            <a:endParaRPr lang="es-CL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636912"/>
            <a:ext cx="3366370" cy="792087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861048"/>
            <a:ext cx="4800600" cy="864096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157192"/>
            <a:ext cx="2304256" cy="1167490"/>
          </a:xfrm>
          <a:prstGeom prst="rect">
            <a:avLst/>
          </a:prstGeom>
          <a:noFill/>
        </p:spPr>
      </p:pic>
      <p:pic>
        <p:nvPicPr>
          <p:cNvPr id="11" name="~PP993.WAV">
            <a:hlinkClick r:id="" action="ppaction://media"/>
          </p:cNvPr>
          <p:cNvPicPr>
            <a:picLocks noRot="1" noChangeAspect="1"/>
          </p:cNvPicPr>
          <p:nvPr>
            <a:wavAudioFile r:embed="rId1" name="~PP99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7885384" cy="4525963"/>
          </a:xfrm>
        </p:spPr>
        <p:txBody>
          <a:bodyPr/>
          <a:lstStyle/>
          <a:p>
            <a:r>
              <a:rPr lang="es-CL" dirty="0" smtClean="0"/>
              <a:t>F(x) · g(x) = (x+1).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Este es el resultado de la multiplicación.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</a:t>
            </a:r>
            <a:endParaRPr lang="es-CL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2206" y="1700808"/>
            <a:ext cx="1073810" cy="723178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628800"/>
            <a:ext cx="1440160" cy="1060292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</a:t>
            </a:r>
            <a:r>
              <a:rPr kumimoji="0" lang="es-C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C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708920"/>
            <a:ext cx="1224136" cy="1134565"/>
          </a:xfrm>
          <a:prstGeom prst="rect">
            <a:avLst/>
          </a:prstGeom>
          <a:noFill/>
        </p:spPr>
      </p:pic>
      <p:pic>
        <p:nvPicPr>
          <p:cNvPr id="34" name="~PP1047.WAV">
            <a:hlinkClick r:id="" action="ppaction://media"/>
          </p:cNvPr>
          <p:cNvPicPr>
            <a:picLocks noRot="1" noChangeAspect="1"/>
          </p:cNvPicPr>
          <p:nvPr>
            <a:wavAudioFile r:embed="rId1" name="~PP104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r>
              <a:rPr lang="es-CL" dirty="0" smtClean="0"/>
              <a:t>Dadas las funciones :</a:t>
            </a:r>
          </a:p>
          <a:p>
            <a:pPr>
              <a:buNone/>
            </a:pPr>
            <a:r>
              <a:rPr lang="es-CL" dirty="0" smtClean="0"/>
              <a:t>F(x) = 2x  ,   g(x) =</a:t>
            </a:r>
            <a:r>
              <a:rPr lang="es-CL" dirty="0" smtClean="0"/>
              <a:t>X</a:t>
            </a:r>
            <a:r>
              <a:rPr lang="es-CL" baseline="30000" dirty="0" smtClean="0"/>
              <a:t>2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F o g (x)= f(g(x))= f(x</a:t>
            </a:r>
            <a:r>
              <a:rPr lang="es-CL" baseline="30000" dirty="0" smtClean="0"/>
              <a:t>2</a:t>
            </a:r>
            <a:r>
              <a:rPr lang="es-CL" dirty="0" smtClean="0"/>
              <a:t>)= 2X</a:t>
            </a:r>
            <a:r>
              <a:rPr lang="es-CL" baseline="30000" dirty="0" smtClean="0"/>
              <a:t>2</a:t>
            </a:r>
          </a:p>
          <a:p>
            <a:pPr>
              <a:buNone/>
            </a:pPr>
            <a:endParaRPr lang="es-CL" baseline="30000" dirty="0" smtClean="0"/>
          </a:p>
          <a:p>
            <a:pPr>
              <a:buNone/>
            </a:pPr>
            <a:r>
              <a:rPr lang="es-CL" dirty="0" smtClean="0"/>
              <a:t>G o f (x)= g (</a:t>
            </a:r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(x)) = g ( 2x) =</a:t>
            </a:r>
            <a:r>
              <a:rPr lang="es-CL" dirty="0" smtClean="0"/>
              <a:t>(2x)</a:t>
            </a:r>
            <a:r>
              <a:rPr lang="es-CL" baseline="30000" dirty="0" smtClean="0"/>
              <a:t>2</a:t>
            </a:r>
            <a:r>
              <a:rPr lang="es-CL" dirty="0" smtClean="0"/>
              <a:t>= 4x</a:t>
            </a:r>
            <a:r>
              <a:rPr lang="es-CL" baseline="30000" dirty="0" smtClean="0"/>
              <a:t>2</a:t>
            </a:r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Composición de funciones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4" name="~PP1582.WAV">
            <a:hlinkClick r:id="" action="ppaction://media"/>
          </p:cNvPr>
          <p:cNvPicPr>
            <a:picLocks noRot="1" noChangeAspect="1"/>
          </p:cNvPicPr>
          <p:nvPr>
            <a:wavAudioFile r:embed="rId1" name="~PP158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s-CL" dirty="0" smtClean="0"/>
              <a:t>Si f(x) = 1/x   y g(x) = x+2/x-2</a:t>
            </a:r>
          </a:p>
          <a:p>
            <a:r>
              <a:rPr lang="es-CL" dirty="0" smtClean="0"/>
              <a:t>F o g(x)=F ( g(x))= F((x+2)/(x-2))= </a:t>
            </a:r>
          </a:p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Otra composición de funciones</a:t>
            </a:r>
            <a:endParaRPr lang="es-CL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068959"/>
            <a:ext cx="2160240" cy="1200133"/>
          </a:xfrm>
          <a:prstGeom prst="rect">
            <a:avLst/>
          </a:prstGeom>
          <a:noFill/>
        </p:spPr>
      </p:pic>
      <p:pic>
        <p:nvPicPr>
          <p:cNvPr id="12" name="~PP1173.WAV">
            <a:hlinkClick r:id="" action="ppaction://media"/>
          </p:cNvPr>
          <p:cNvPicPr>
            <a:picLocks noRot="1" noChangeAspect="1"/>
          </p:cNvPicPr>
          <p:nvPr>
            <a:wavAudioFile r:embed="rId1" name="~PP117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Para determinar la inversa de una función, se debe despejar la x y luego cambiar las x por y las y por x.</a:t>
            </a:r>
          </a:p>
          <a:p>
            <a:r>
              <a:rPr lang="es-CL" dirty="0" smtClean="0"/>
              <a:t>Ejemplos.- Determinar la función inversa de:</a:t>
            </a:r>
          </a:p>
          <a:p>
            <a:r>
              <a:rPr lang="es-CL" dirty="0" smtClean="0"/>
              <a:t>1) f(x) = 2x + 3     y = 2x + 3 hay que despejar x,</a:t>
            </a:r>
          </a:p>
          <a:p>
            <a:r>
              <a:rPr lang="es-CL" dirty="0" smtClean="0"/>
              <a:t>Entonces y -3 = 2x , entonces </a:t>
            </a:r>
          </a:p>
          <a:p>
            <a:r>
              <a:rPr lang="es-CL" dirty="0" smtClean="0"/>
              <a:t>Cambiamos x por y 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Función Inversa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005064"/>
            <a:ext cx="1252138" cy="59495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085185"/>
            <a:ext cx="1224136" cy="938464"/>
          </a:xfrm>
          <a:prstGeom prst="rect">
            <a:avLst/>
          </a:prstGeom>
          <a:noFill/>
        </p:spPr>
      </p:pic>
      <p:pic>
        <p:nvPicPr>
          <p:cNvPr id="12" name="~PP242.WAV">
            <a:hlinkClick r:id="" action="ppaction://media"/>
          </p:cNvPr>
          <p:cNvPicPr>
            <a:picLocks noRot="1" noChangeAspect="1"/>
          </p:cNvPicPr>
          <p:nvPr>
            <a:wavAudioFile r:embed="rId1" name="~PP24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s-CL" dirty="0" smtClean="0"/>
              <a:t>f</a:t>
            </a:r>
            <a:r>
              <a:rPr lang="es-CL" baseline="30000" dirty="0" smtClean="0"/>
              <a:t>-1</a:t>
            </a:r>
            <a:r>
              <a:rPr lang="es-CL" dirty="0" smtClean="0"/>
              <a:t>(x) </a:t>
            </a:r>
            <a:r>
              <a:rPr lang="es-CL" dirty="0" smtClean="0"/>
              <a:t>=</a:t>
            </a:r>
          </a:p>
          <a:p>
            <a:endParaRPr lang="es-CL" dirty="0" smtClean="0"/>
          </a:p>
          <a:p>
            <a:r>
              <a:rPr lang="es-CL" dirty="0" smtClean="0"/>
              <a:t>Esto se puede verificar si está correcto, aplicando la composición de f o  f</a:t>
            </a:r>
            <a:r>
              <a:rPr lang="es-CL" baseline="30000" dirty="0" smtClean="0"/>
              <a:t>-1</a:t>
            </a:r>
            <a:endParaRPr lang="es-CL" dirty="0" smtClean="0"/>
          </a:p>
          <a:p>
            <a:r>
              <a:rPr lang="es-CL" dirty="0" err="1" smtClean="0"/>
              <a:t>Estara</a:t>
            </a:r>
            <a:r>
              <a:rPr lang="es-CL" dirty="0" smtClean="0"/>
              <a:t> correcto si el resultado da x</a:t>
            </a:r>
            <a:endParaRPr lang="es-CL" dirty="0" smtClean="0"/>
          </a:p>
          <a:p>
            <a:r>
              <a:rPr lang="es-CL" dirty="0" smtClean="0"/>
              <a:t>F o</a:t>
            </a:r>
            <a:r>
              <a:rPr lang="es-CL" dirty="0" smtClean="0"/>
              <a:t>f</a:t>
            </a:r>
            <a:r>
              <a:rPr lang="es-CL" baseline="30000" dirty="0" smtClean="0"/>
              <a:t>-1</a:t>
            </a:r>
            <a:r>
              <a:rPr lang="es-CL" dirty="0" smtClean="0"/>
              <a:t> </a:t>
            </a:r>
            <a:r>
              <a:rPr lang="es-CL" dirty="0" smtClean="0"/>
              <a:t>=f (</a:t>
            </a:r>
            <a:r>
              <a:rPr lang="es-CL" dirty="0" smtClean="0"/>
              <a:t>f</a:t>
            </a:r>
            <a:r>
              <a:rPr lang="es-CL" baseline="30000" dirty="0" smtClean="0"/>
              <a:t>-1</a:t>
            </a:r>
            <a:r>
              <a:rPr lang="es-CL" dirty="0" smtClean="0"/>
              <a:t> (</a:t>
            </a:r>
            <a:r>
              <a:rPr lang="es-CL" dirty="0" smtClean="0"/>
              <a:t>x))=f (</a:t>
            </a:r>
            <a:endParaRPr lang="es-CL" baseline="30000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Se cumple la igualdad a la identidad que es x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continuación</a:t>
            </a:r>
            <a:endParaRPr lang="es-CL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484783"/>
            <a:ext cx="792088" cy="838681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573016"/>
            <a:ext cx="4104456" cy="787619"/>
          </a:xfrm>
          <a:prstGeom prst="rect">
            <a:avLst/>
          </a:prstGeom>
          <a:noFill/>
        </p:spPr>
      </p:pic>
      <p:pic>
        <p:nvPicPr>
          <p:cNvPr id="11" name="~PP1119.WAV">
            <a:hlinkClick r:id="" action="ppaction://media"/>
          </p:cNvPr>
          <p:cNvPicPr>
            <a:picLocks noRot="1" noChangeAspect="1"/>
          </p:cNvPicPr>
          <p:nvPr>
            <a:wavAudioFile r:embed="rId1" name="~PP111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OPERATORIA CON FUNCIONES SE RESUELVE COMO OPERATORIA CON EXPRESIONES ALGEBRAICAS.</a:t>
            </a:r>
          </a:p>
          <a:p>
            <a:r>
              <a:rPr lang="es-CL" dirty="0" smtClean="0"/>
              <a:t>SI AL COMPONER UNA FUNCIÓN CON SU INVERSA SE OBTIENE X, ESTO INDICA QUE LA FUNCIÓN INVERSA ES CORRECTA.</a:t>
            </a:r>
          </a:p>
          <a:p>
            <a:endParaRPr lang="es-CL" dirty="0" smtClean="0"/>
          </a:p>
          <a:p>
            <a:r>
              <a:rPr lang="es-CL" dirty="0" smtClean="0"/>
              <a:t>            FIN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RECORDATORIO</a:t>
            </a:r>
            <a:endParaRPr lang="es-CL" dirty="0"/>
          </a:p>
        </p:txBody>
      </p:sp>
      <p:pic>
        <p:nvPicPr>
          <p:cNvPr id="5" name="~PP2873.WAV">
            <a:hlinkClick r:id="" action="ppaction://media"/>
          </p:cNvPr>
          <p:cNvPicPr>
            <a:picLocks noRot="1" noChangeAspect="1"/>
          </p:cNvPicPr>
          <p:nvPr>
            <a:wavAudioFile r:embed="rId1" name="~PP287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318</Words>
  <Application>Microsoft Office PowerPoint</Application>
  <PresentationFormat>Presentación en pantalla (4:3)</PresentationFormat>
  <Paragraphs>55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OPERATORIA CON FUNCIONES COMPOSICIÓN DE FUNCIONES Y FUNCIÓN INVERSA  </vt:lpstr>
      <vt:lpstr>Operatoria con funciones</vt:lpstr>
      <vt:lpstr>continuación</vt:lpstr>
      <vt:lpstr>B</vt:lpstr>
      <vt:lpstr>Composición de funciones</vt:lpstr>
      <vt:lpstr>Otra composición de funciones</vt:lpstr>
      <vt:lpstr>Función Inversa</vt:lpstr>
      <vt:lpstr>continuación</vt:lpstr>
      <vt:lpstr>RECORDATORIO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OPERATORIA CON FUNCIONES COMPOSICIÓN DE FUNCIONES Y FUNCIÓN INVERSA</dc:title>
  <dc:creator>Angelica</dc:creator>
  <cp:lastModifiedBy>Angelica</cp:lastModifiedBy>
  <cp:revision>6</cp:revision>
  <dcterms:created xsi:type="dcterms:W3CDTF">2020-07-05T02:11:01Z</dcterms:created>
  <dcterms:modified xsi:type="dcterms:W3CDTF">2020-07-06T00:51:00Z</dcterms:modified>
</cp:coreProperties>
</file>