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2" r:id="rId4"/>
  </p:sldMasterIdLst>
  <p:notesMasterIdLst>
    <p:notesMasterId r:id="rId20"/>
  </p:notesMasterIdLst>
  <p:handoutMasterIdLst>
    <p:handoutMasterId r:id="rId21"/>
  </p:handoutMasterIdLst>
  <p:sldIdLst>
    <p:sldId id="256" r:id="rId5"/>
    <p:sldId id="265" r:id="rId6"/>
    <p:sldId id="259" r:id="rId7"/>
    <p:sldId id="264" r:id="rId8"/>
    <p:sldId id="266" r:id="rId9"/>
    <p:sldId id="267" r:id="rId10"/>
    <p:sldId id="258" r:id="rId11"/>
    <p:sldId id="268" r:id="rId12"/>
    <p:sldId id="269" r:id="rId13"/>
    <p:sldId id="270" r:id="rId14"/>
    <p:sldId id="271" r:id="rId15"/>
    <p:sldId id="272" r:id="rId16"/>
    <p:sldId id="273" r:id="rId17"/>
    <p:sldId id="274" r:id="rId18"/>
    <p:sldId id="275" r:id="rId1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091" autoAdjust="0"/>
  </p:normalViewPr>
  <p:slideViewPr>
    <p:cSldViewPr snapToGrid="0">
      <p:cViewPr varScale="1">
        <p:scale>
          <a:sx n="72" d="100"/>
          <a:sy n="72" d="100"/>
        </p:scale>
        <p:origin x="660" y="96"/>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62456-F732-4CD6-B4DC-6D2030E3737A}" type="doc">
      <dgm:prSet loTypeId="urn:microsoft.com/office/officeart/2009/3/layout/CircleRelationship" loCatId="relationship" qsTypeId="urn:microsoft.com/office/officeart/2005/8/quickstyle/simple1" qsCatId="simple" csTypeId="urn:microsoft.com/office/officeart/2005/8/colors/accent0_3" csCatId="mainScheme" phldr="1"/>
      <dgm:spPr/>
      <dgm:t>
        <a:bodyPr rtlCol="0"/>
        <a:lstStyle/>
        <a:p>
          <a:pPr rtl="0"/>
          <a:endParaRPr lang="en-US"/>
        </a:p>
      </dgm:t>
    </dgm:pt>
    <dgm:pt modelId="{FC18BA32-16EC-403F-897A-513D1BC0ABC8}">
      <dgm:prSet phldrT="[Text]" custT="1"/>
      <dgm:spPr>
        <a:blipFill dpi="0" rotWithShape="0">
          <a:blip xmlns:r="http://schemas.openxmlformats.org/officeDocument/2006/relationships" r:embed="rId1">
            <a:extLst>
              <a:ext uri="{BEBA8EAE-BF5A-486C-A8C5-ECC9F3942E4B}">
                <a14:imgProps xmlns:a14="http://schemas.microsoft.com/office/drawing/2010/main">
                  <a14:imgLayer r:embed="rId2">
                    <a14:imgEffect>
                      <a14:artisticCutout/>
                    </a14:imgEffect>
                  </a14:imgLayer>
                </a14:imgProps>
              </a:ext>
            </a:extLst>
          </a:blip>
          <a:srcRect/>
          <a:stretch>
            <a:fillRect/>
          </a:stretch>
        </a:blipFill>
      </dgm:spPr>
      <dgm:t>
        <a:bodyPr rtlCol="0"/>
        <a:lstStyle/>
        <a:p>
          <a:pPr rtl="0"/>
          <a:r>
            <a:rPr lang="es-ES" sz="4400" noProof="0" dirty="0"/>
            <a:t>LITERATURA</a:t>
          </a:r>
        </a:p>
        <a:p>
          <a:pPr rtl="0"/>
          <a:r>
            <a:rPr lang="es-ES" sz="4400" noProof="0" dirty="0"/>
            <a:t>=</a:t>
          </a:r>
        </a:p>
        <a:p>
          <a:pPr rtl="0"/>
          <a:r>
            <a:rPr lang="es-ES" sz="4400" noProof="0" dirty="0"/>
            <a:t>Arte </a:t>
          </a:r>
        </a:p>
      </dgm:t>
      <dgm:extLst>
        <a:ext uri="{E40237B7-FDA0-4F09-8148-C483321AD2D9}">
          <dgm14:cNvPr xmlns:dgm14="http://schemas.microsoft.com/office/drawing/2010/diagram" id="0" name="" descr="Water"/>
        </a:ext>
      </dgm:extLst>
    </dgm:pt>
    <dgm:pt modelId="{D8B2C7ED-FF36-4DE6-B32C-9BF4772B9C7E}" type="parTrans" cxnId="{31AD2AFE-B651-466F-A016-6041410DBBDB}">
      <dgm:prSet/>
      <dgm:spPr/>
      <dgm:t>
        <a:bodyPr rtlCol="0"/>
        <a:lstStyle/>
        <a:p>
          <a:pPr rtl="0"/>
          <a:endParaRPr lang="es-ES" noProof="0" dirty="0"/>
        </a:p>
      </dgm:t>
    </dgm:pt>
    <dgm:pt modelId="{6C1A82BC-A1BA-4C36-B831-906FC8C72196}" type="sibTrans" cxnId="{31AD2AFE-B651-466F-A016-6041410DBBDB}">
      <dgm:prSet/>
      <dgm:spPr/>
      <dgm:t>
        <a:bodyPr rtlCol="0"/>
        <a:lstStyle/>
        <a:p>
          <a:pPr rtl="0"/>
          <a:endParaRPr lang="es-ES" noProof="0" dirty="0"/>
        </a:p>
      </dgm:t>
    </dgm:pt>
    <dgm:pt modelId="{21FED06C-C742-4AA0-BC8C-4C6DEF6D704F}">
      <dgm:prSet phldrT="[Text]" custT="1"/>
      <dgm:spPr>
        <a:solidFill>
          <a:schemeClr val="accent1">
            <a:lumMod val="60000"/>
            <a:lumOff val="40000"/>
          </a:schemeClr>
        </a:solidFill>
      </dgm:spPr>
      <dgm:t>
        <a:bodyPr rtlCol="0"/>
        <a:lstStyle/>
        <a:p>
          <a:pPr rtl="0"/>
          <a:r>
            <a:rPr lang="es-ES" sz="2400" noProof="0" dirty="0"/>
            <a:t>Expresar</a:t>
          </a:r>
          <a:endParaRPr lang="es-ES" sz="2000" noProof="0" dirty="0"/>
        </a:p>
      </dgm:t>
    </dgm:pt>
    <dgm:pt modelId="{8CE39520-8132-4691-A515-463FF2CA2CC9}" type="parTrans" cxnId="{72A92452-8DA2-4A7E-8AED-4C6FE4B343C3}">
      <dgm:prSet/>
      <dgm:spPr/>
      <dgm:t>
        <a:bodyPr rtlCol="0"/>
        <a:lstStyle/>
        <a:p>
          <a:pPr rtl="0"/>
          <a:endParaRPr lang="es-ES" noProof="0" dirty="0"/>
        </a:p>
      </dgm:t>
    </dgm:pt>
    <dgm:pt modelId="{CB7AA1FD-EE43-4869-B1C5-ECF33083DABD}" type="sibTrans" cxnId="{72A92452-8DA2-4A7E-8AED-4C6FE4B343C3}">
      <dgm:prSet/>
      <dgm:spPr/>
      <dgm:t>
        <a:bodyPr rtlCol="0"/>
        <a:lstStyle/>
        <a:p>
          <a:pPr rtl="0"/>
          <a:endParaRPr lang="es-ES" noProof="0" dirty="0"/>
        </a:p>
      </dgm:t>
    </dgm:pt>
    <dgm:pt modelId="{6D0AAD6F-17D6-4649-B50E-551056261318}">
      <dgm:prSet phldrT="[Text]" custT="1"/>
      <dgm:spPr>
        <a:solidFill>
          <a:schemeClr val="accent1"/>
        </a:solidFill>
        <a:ln>
          <a:solidFill>
            <a:schemeClr val="accent1"/>
          </a:solidFill>
        </a:ln>
      </dgm:spPr>
      <dgm:t>
        <a:bodyPr rtlCol="0"/>
        <a:lstStyle/>
        <a:p>
          <a:pPr rtl="0"/>
          <a:r>
            <a:rPr lang="es-ES" sz="2400" noProof="0" dirty="0"/>
            <a:t>Crear</a:t>
          </a:r>
          <a:r>
            <a:rPr lang="es-ES" sz="1600" noProof="0" dirty="0"/>
            <a:t> </a:t>
          </a:r>
        </a:p>
      </dgm:t>
    </dgm:pt>
    <dgm:pt modelId="{45E8C663-5460-49C5-9878-CF7EDD454560}" type="parTrans" cxnId="{4028CB83-D8E9-4027-A599-71C5ADB20D01}">
      <dgm:prSet/>
      <dgm:spPr/>
      <dgm:t>
        <a:bodyPr rtlCol="0"/>
        <a:lstStyle/>
        <a:p>
          <a:pPr rtl="0"/>
          <a:endParaRPr lang="es-ES" noProof="0" dirty="0"/>
        </a:p>
      </dgm:t>
    </dgm:pt>
    <dgm:pt modelId="{332130A5-8D0C-4ADD-93A6-3DF5130AAA0E}" type="sibTrans" cxnId="{4028CB83-D8E9-4027-A599-71C5ADB20D01}">
      <dgm:prSet/>
      <dgm:spPr/>
      <dgm:t>
        <a:bodyPr rtlCol="0"/>
        <a:lstStyle/>
        <a:p>
          <a:pPr rtl="0"/>
          <a:endParaRPr lang="es-ES" noProof="0" dirty="0"/>
        </a:p>
      </dgm:t>
    </dgm:pt>
    <dgm:pt modelId="{04A2DBB9-B137-4968-A768-08C7FD713A3D}">
      <dgm:prSet phldrT="[Text]" custT="1"/>
      <dgm:spPr>
        <a:solidFill>
          <a:srgbClr val="00B050"/>
        </a:solidFill>
      </dgm:spPr>
      <dgm:t>
        <a:bodyPr rtlCol="0"/>
        <a:lstStyle/>
        <a:p>
          <a:pPr rtl="0"/>
          <a:r>
            <a:rPr lang="es-ES" sz="2400" noProof="0" dirty="0"/>
            <a:t>Inspirar</a:t>
          </a:r>
        </a:p>
      </dgm:t>
    </dgm:pt>
    <dgm:pt modelId="{D3BE6F6F-DC8B-4498-AB94-FE962FA795CF}" type="parTrans" cxnId="{0F8E57F9-4689-40CE-8319-C5E5EE004A54}">
      <dgm:prSet/>
      <dgm:spPr/>
      <dgm:t>
        <a:bodyPr rtlCol="0"/>
        <a:lstStyle/>
        <a:p>
          <a:pPr rtl="0"/>
          <a:endParaRPr lang="es-ES" noProof="0" dirty="0"/>
        </a:p>
      </dgm:t>
    </dgm:pt>
    <dgm:pt modelId="{55FFF356-4A6A-4E4D-ABA2-DE204ECE49E9}" type="sibTrans" cxnId="{0F8E57F9-4689-40CE-8319-C5E5EE004A54}">
      <dgm:prSet/>
      <dgm:spPr/>
      <dgm:t>
        <a:bodyPr rtlCol="0"/>
        <a:lstStyle/>
        <a:p>
          <a:pPr rtl="0"/>
          <a:endParaRPr lang="es-ES" noProof="0" dirty="0"/>
        </a:p>
      </dgm:t>
    </dgm:pt>
    <dgm:pt modelId="{A9B89C48-B344-4193-892B-E6BF4CDBD885}">
      <dgm:prSet phldrT="[Text]"/>
      <dgm:spPr/>
    </dgm:pt>
    <dgm:pt modelId="{61928195-6251-44D1-B937-36256E9598EE}" type="parTrans" cxnId="{1EA7534C-693B-4DD6-9A08-7447C5DF5CB7}">
      <dgm:prSet/>
      <dgm:spPr/>
      <dgm:t>
        <a:bodyPr/>
        <a:lstStyle/>
        <a:p>
          <a:endParaRPr lang="es-ES"/>
        </a:p>
      </dgm:t>
    </dgm:pt>
    <dgm:pt modelId="{7153D3CC-2480-47F6-9D08-2C91AED5B722}" type="sibTrans" cxnId="{1EA7534C-693B-4DD6-9A08-7447C5DF5CB7}">
      <dgm:prSet/>
      <dgm:spPr/>
      <dgm:t>
        <a:bodyPr/>
        <a:lstStyle/>
        <a:p>
          <a:endParaRPr lang="es-ES"/>
        </a:p>
      </dgm:t>
    </dgm:pt>
    <dgm:pt modelId="{B12A2252-5CC0-4F6A-B8CF-CF06C48DB282}">
      <dgm:prSet phldrT="[Text]"/>
      <dgm:spPr/>
      <dgm:t>
        <a:bodyPr rtlCol="0"/>
        <a:lstStyle/>
        <a:p>
          <a:pPr rtl="0"/>
          <a:endParaRPr lang="es-ES" noProof="0" dirty="0"/>
        </a:p>
      </dgm:t>
    </dgm:pt>
    <dgm:pt modelId="{E9C32ACB-1410-4C8E-9CD1-AD4BF8C5CAF0}" type="parTrans" cxnId="{C4088A19-78CA-4F9A-8A06-9A2969516D79}">
      <dgm:prSet/>
      <dgm:spPr/>
      <dgm:t>
        <a:bodyPr/>
        <a:lstStyle/>
        <a:p>
          <a:endParaRPr lang="es-ES"/>
        </a:p>
      </dgm:t>
    </dgm:pt>
    <dgm:pt modelId="{AA853F76-1328-414C-9AFB-D596F28EA1E0}" type="sibTrans" cxnId="{C4088A19-78CA-4F9A-8A06-9A2969516D79}">
      <dgm:prSet/>
      <dgm:spPr/>
      <dgm:t>
        <a:bodyPr/>
        <a:lstStyle/>
        <a:p>
          <a:endParaRPr lang="es-ES"/>
        </a:p>
      </dgm:t>
    </dgm:pt>
    <dgm:pt modelId="{B7CD32D9-44AC-4FF0-B9DD-53DD4DA9D871}">
      <dgm:prSet phldrT="[Text]"/>
      <dgm:spPr/>
    </dgm:pt>
    <dgm:pt modelId="{BEC1AD02-0998-483A-9CDE-56CF21CC95F0}" type="parTrans" cxnId="{602A2638-D0DC-4002-9F8D-60B44DDC1BBF}">
      <dgm:prSet/>
      <dgm:spPr/>
      <dgm:t>
        <a:bodyPr/>
        <a:lstStyle/>
        <a:p>
          <a:endParaRPr lang="es-ES"/>
        </a:p>
      </dgm:t>
    </dgm:pt>
    <dgm:pt modelId="{A5912A57-3DD4-4C48-82C1-51676F5B0C04}" type="sibTrans" cxnId="{602A2638-D0DC-4002-9F8D-60B44DDC1BBF}">
      <dgm:prSet/>
      <dgm:spPr/>
      <dgm:t>
        <a:bodyPr/>
        <a:lstStyle/>
        <a:p>
          <a:endParaRPr lang="es-ES"/>
        </a:p>
      </dgm:t>
    </dgm:pt>
    <dgm:pt modelId="{9C2BC1AA-D095-4F87-8C24-BAEF3A84B246}">
      <dgm:prSet phldrT="[Text]" custLinFactNeighborX="-15720" custLinFactNeighborY="-29029"/>
      <dgm:spPr/>
    </dgm:pt>
    <dgm:pt modelId="{F3AD4C6B-E544-4CAA-9D69-61EC38A3C7CA}" type="parTrans" cxnId="{F07A43C1-E237-4AD3-A759-51830FAA7726}">
      <dgm:prSet/>
      <dgm:spPr/>
      <dgm:t>
        <a:bodyPr/>
        <a:lstStyle/>
        <a:p>
          <a:endParaRPr lang="es-ES"/>
        </a:p>
      </dgm:t>
    </dgm:pt>
    <dgm:pt modelId="{F95EA89A-B9DF-4DC8-924F-1D29CC398A57}" type="sibTrans" cxnId="{F07A43C1-E237-4AD3-A759-51830FAA7726}">
      <dgm:prSet/>
      <dgm:spPr/>
      <dgm:t>
        <a:bodyPr/>
        <a:lstStyle/>
        <a:p>
          <a:endParaRPr lang="es-ES"/>
        </a:p>
      </dgm:t>
    </dgm:pt>
    <dgm:pt modelId="{585A874C-40E1-49AC-BC6F-CB4D94B14D6A}">
      <dgm:prSet/>
      <dgm:spPr/>
    </dgm:pt>
    <dgm:pt modelId="{2DEA002E-FF4A-46DD-AEC5-EEA0F48050A7}" type="parTrans" cxnId="{170F3EC1-BC61-40AA-8B16-5D4391B34B2A}">
      <dgm:prSet/>
      <dgm:spPr/>
      <dgm:t>
        <a:bodyPr/>
        <a:lstStyle/>
        <a:p>
          <a:endParaRPr lang="es-ES"/>
        </a:p>
      </dgm:t>
    </dgm:pt>
    <dgm:pt modelId="{A9321E42-1AEC-43A0-8E11-5913BD88D1DB}" type="sibTrans" cxnId="{170F3EC1-BC61-40AA-8B16-5D4391B34B2A}">
      <dgm:prSet/>
      <dgm:spPr/>
      <dgm:t>
        <a:bodyPr/>
        <a:lstStyle/>
        <a:p>
          <a:endParaRPr lang="es-ES"/>
        </a:p>
      </dgm:t>
    </dgm:pt>
    <dgm:pt modelId="{D0056E97-DC37-407C-8ABE-FDF1C5B63054}">
      <dgm:prSet/>
      <dgm:spPr/>
      <dgm:t>
        <a:bodyPr/>
        <a:lstStyle/>
        <a:p>
          <a:pPr rtl="0"/>
          <a:endParaRPr lang="es-ES" noProof="0" dirty="0"/>
        </a:p>
      </dgm:t>
    </dgm:pt>
    <dgm:pt modelId="{D4AA1922-2A20-4653-AF5D-101B2F7D77D5}" type="parTrans" cxnId="{D380790D-BAFD-4474-B7F1-0D2FD8A21C5F}">
      <dgm:prSet/>
      <dgm:spPr/>
      <dgm:t>
        <a:bodyPr/>
        <a:lstStyle/>
        <a:p>
          <a:endParaRPr lang="es-ES"/>
        </a:p>
      </dgm:t>
    </dgm:pt>
    <dgm:pt modelId="{F4C9F0D8-3BEB-4B98-A597-849B892350CE}" type="sibTrans" cxnId="{D380790D-BAFD-4474-B7F1-0D2FD8A21C5F}">
      <dgm:prSet/>
      <dgm:spPr/>
      <dgm:t>
        <a:bodyPr/>
        <a:lstStyle/>
        <a:p>
          <a:endParaRPr lang="es-ES"/>
        </a:p>
      </dgm:t>
    </dgm:pt>
    <dgm:pt modelId="{5767CD4F-1A12-4DD8-ABE6-EFCAF19B61CE}">
      <dgm:prSet phldrT="[Text]" custLinFactNeighborX="-15720" custLinFactNeighborY="-29029"/>
      <dgm:spPr/>
    </dgm:pt>
    <dgm:pt modelId="{0E0D181C-4AC1-44BE-88E5-CD22B0F09D9A}" type="parTrans" cxnId="{F59A96FC-E0B6-49CA-84DE-F9ED29386EF7}">
      <dgm:prSet/>
      <dgm:spPr/>
      <dgm:t>
        <a:bodyPr/>
        <a:lstStyle/>
        <a:p>
          <a:endParaRPr lang="es-ES"/>
        </a:p>
      </dgm:t>
    </dgm:pt>
    <dgm:pt modelId="{1E843122-B5F9-458C-BFC9-5FDF6DD31310}" type="sibTrans" cxnId="{F59A96FC-E0B6-49CA-84DE-F9ED29386EF7}">
      <dgm:prSet/>
      <dgm:spPr/>
      <dgm:t>
        <a:bodyPr/>
        <a:lstStyle/>
        <a:p>
          <a:endParaRPr lang="es-ES"/>
        </a:p>
      </dgm:t>
    </dgm:pt>
    <dgm:pt modelId="{915D4F3C-C698-42B8-ABA5-6C6D11049E2B}">
      <dgm:prSet phldrT="[Text]" custLinFactNeighborX="-15720" custLinFactNeighborY="-29029"/>
      <dgm:spPr/>
    </dgm:pt>
    <dgm:pt modelId="{BBCA6D1F-1799-4CEE-AEEE-0B9ECCC1A79C}" type="parTrans" cxnId="{5C2CC295-039C-49A7-A68B-2AB37217322F}">
      <dgm:prSet/>
      <dgm:spPr/>
      <dgm:t>
        <a:bodyPr/>
        <a:lstStyle/>
        <a:p>
          <a:endParaRPr lang="es-ES"/>
        </a:p>
      </dgm:t>
    </dgm:pt>
    <dgm:pt modelId="{5BE3B162-DA16-400D-A8D2-6BF39566E6C0}" type="sibTrans" cxnId="{5C2CC295-039C-49A7-A68B-2AB37217322F}">
      <dgm:prSet/>
      <dgm:spPr/>
      <dgm:t>
        <a:bodyPr/>
        <a:lstStyle/>
        <a:p>
          <a:endParaRPr lang="es-ES"/>
        </a:p>
      </dgm:t>
    </dgm:pt>
    <dgm:pt modelId="{83CE32C8-A089-4390-BD9C-A03B87744950}" type="pres">
      <dgm:prSet presAssocID="{5DF62456-F732-4CD6-B4DC-6D2030E3737A}" presName="Name0" presStyleCnt="0">
        <dgm:presLayoutVars>
          <dgm:chMax val="1"/>
          <dgm:chPref val="1"/>
        </dgm:presLayoutVars>
      </dgm:prSet>
      <dgm:spPr/>
    </dgm:pt>
    <dgm:pt modelId="{6D86DC86-C032-45EC-AA5F-288BD18291D4}" type="pres">
      <dgm:prSet presAssocID="{FC18BA32-16EC-403F-897A-513D1BC0ABC8}" presName="Parent" presStyleLbl="node0" presStyleIdx="0" presStyleCnt="1" custScaleX="127891" custScaleY="116822">
        <dgm:presLayoutVars>
          <dgm:chMax val="5"/>
          <dgm:chPref val="5"/>
        </dgm:presLayoutVars>
      </dgm:prSet>
      <dgm:spPr/>
    </dgm:pt>
    <dgm:pt modelId="{2B4AFB26-0CC2-46E9-839E-E348A310D580}" type="pres">
      <dgm:prSet presAssocID="{FC18BA32-16EC-403F-897A-513D1BC0ABC8}" presName="Accent1" presStyleLbl="node1" presStyleIdx="0" presStyleCnt="15"/>
      <dgm:spPr>
        <a:solidFill>
          <a:schemeClr val="accent2">
            <a:lumMod val="75000"/>
          </a:schemeClr>
        </a:solidFill>
      </dgm:spPr>
    </dgm:pt>
    <dgm:pt modelId="{AC78D3B8-FC8D-40D4-92C3-24C54F454117}" type="pres">
      <dgm:prSet presAssocID="{FC18BA32-16EC-403F-897A-513D1BC0ABC8}" presName="Accent2" presStyleLbl="node1" presStyleIdx="1" presStyleCnt="15"/>
      <dgm:spPr>
        <a:solidFill>
          <a:schemeClr val="accent1">
            <a:lumMod val="50000"/>
          </a:schemeClr>
        </a:solidFill>
      </dgm:spPr>
    </dgm:pt>
    <dgm:pt modelId="{1B802FB0-56FB-49C2-A32C-2A57899A7830}" type="pres">
      <dgm:prSet presAssocID="{FC18BA32-16EC-403F-897A-513D1BC0ABC8}" presName="Accent3" presStyleLbl="node1" presStyleIdx="2" presStyleCnt="15"/>
      <dgm:spPr/>
    </dgm:pt>
    <dgm:pt modelId="{5BE99F0A-D19B-46B0-B375-CCFBF7D760B9}" type="pres">
      <dgm:prSet presAssocID="{FC18BA32-16EC-403F-897A-513D1BC0ABC8}" presName="Accent4" presStyleLbl="node1" presStyleIdx="3" presStyleCnt="15"/>
      <dgm:spPr>
        <a:solidFill>
          <a:srgbClr val="FFFF00"/>
        </a:solidFill>
      </dgm:spPr>
    </dgm:pt>
    <dgm:pt modelId="{E10A4C82-D332-4ACE-9D94-4D517B479C4D}" type="pres">
      <dgm:prSet presAssocID="{FC18BA32-16EC-403F-897A-513D1BC0ABC8}" presName="Accent5" presStyleLbl="node1" presStyleIdx="4" presStyleCnt="15"/>
      <dgm:spPr/>
    </dgm:pt>
    <dgm:pt modelId="{82513D74-D055-43AD-B88F-15A56E9E22A5}" type="pres">
      <dgm:prSet presAssocID="{FC18BA32-16EC-403F-897A-513D1BC0ABC8}" presName="Accent6" presStyleLbl="node1" presStyleIdx="5" presStyleCnt="15"/>
      <dgm:spPr>
        <a:solidFill>
          <a:schemeClr val="accent4">
            <a:lumMod val="40000"/>
            <a:lumOff val="60000"/>
          </a:schemeClr>
        </a:solidFill>
      </dgm:spPr>
    </dgm:pt>
    <dgm:pt modelId="{A39D8F91-388E-461D-ADA8-55C5FAFDBE89}" type="pres">
      <dgm:prSet presAssocID="{21FED06C-C742-4AA0-BC8C-4C6DEF6D704F}" presName="Child1" presStyleLbl="node1" presStyleIdx="6" presStyleCnt="15" custScaleX="133017" custScaleY="124582" custLinFactNeighborX="-35663" custLinFactNeighborY="-26902">
        <dgm:presLayoutVars>
          <dgm:chMax val="0"/>
          <dgm:chPref val="0"/>
        </dgm:presLayoutVars>
      </dgm:prSet>
      <dgm:spPr/>
    </dgm:pt>
    <dgm:pt modelId="{FA27A604-F885-422E-ABEB-A3340935A3A5}" type="pres">
      <dgm:prSet presAssocID="{21FED06C-C742-4AA0-BC8C-4C6DEF6D704F}" presName="Accent7" presStyleCnt="0"/>
      <dgm:spPr/>
    </dgm:pt>
    <dgm:pt modelId="{462ADFE8-E51F-4BBE-9BD7-96247D3A5920}" type="pres">
      <dgm:prSet presAssocID="{21FED06C-C742-4AA0-BC8C-4C6DEF6D704F}" presName="AccentHold1" presStyleLbl="node1" presStyleIdx="7" presStyleCnt="15"/>
      <dgm:spPr>
        <a:solidFill>
          <a:srgbClr val="92D050"/>
        </a:solidFill>
      </dgm:spPr>
    </dgm:pt>
    <dgm:pt modelId="{BFFB875A-9CE0-440B-9464-FA22E834B718}" type="pres">
      <dgm:prSet presAssocID="{21FED06C-C742-4AA0-BC8C-4C6DEF6D704F}" presName="Accent8" presStyleCnt="0"/>
      <dgm:spPr/>
    </dgm:pt>
    <dgm:pt modelId="{8A9F7D4C-451C-4B83-A0EF-199C9A49D3B8}" type="pres">
      <dgm:prSet presAssocID="{21FED06C-C742-4AA0-BC8C-4C6DEF6D704F}" presName="AccentHold2" presStyleLbl="node1" presStyleIdx="8" presStyleCnt="15" custLinFactNeighborX="-97289" custLinFactNeighborY="-16676"/>
      <dgm:spPr>
        <a:solidFill>
          <a:schemeClr val="accent1">
            <a:lumMod val="75000"/>
          </a:schemeClr>
        </a:solidFill>
      </dgm:spPr>
    </dgm:pt>
    <dgm:pt modelId="{C6820463-80F7-4F1A-B330-07A253175E29}" type="pres">
      <dgm:prSet presAssocID="{6D0AAD6F-17D6-4649-B50E-551056261318}" presName="Child2" presStyleLbl="node1" presStyleIdx="9" presStyleCnt="15" custScaleX="144187" custScaleY="154962" custLinFactNeighborX="1208">
        <dgm:presLayoutVars>
          <dgm:chMax val="0"/>
          <dgm:chPref val="0"/>
        </dgm:presLayoutVars>
      </dgm:prSet>
      <dgm:spPr/>
    </dgm:pt>
    <dgm:pt modelId="{2F130D01-9ABD-4263-AA6B-46E965DD528B}" type="pres">
      <dgm:prSet presAssocID="{6D0AAD6F-17D6-4649-B50E-551056261318}" presName="Accent9" presStyleCnt="0"/>
      <dgm:spPr/>
    </dgm:pt>
    <dgm:pt modelId="{7D698589-EDC6-4343-9A4E-99137502804C}" type="pres">
      <dgm:prSet presAssocID="{6D0AAD6F-17D6-4649-B50E-551056261318}" presName="AccentHold1" presStyleLbl="node1" presStyleIdx="10" presStyleCnt="15"/>
      <dgm:spPr>
        <a:solidFill>
          <a:schemeClr val="accent3"/>
        </a:solidFill>
      </dgm:spPr>
    </dgm:pt>
    <dgm:pt modelId="{689C1FDC-551E-4827-A304-CA0AF0106F35}" type="pres">
      <dgm:prSet presAssocID="{6D0AAD6F-17D6-4649-B50E-551056261318}" presName="Accent10" presStyleCnt="0"/>
      <dgm:spPr/>
    </dgm:pt>
    <dgm:pt modelId="{13B0DE97-CF1D-4C76-8EDC-5782FB43835C}" type="pres">
      <dgm:prSet presAssocID="{6D0AAD6F-17D6-4649-B50E-551056261318}" presName="AccentHold2" presStyleLbl="node1" presStyleIdx="11" presStyleCnt="15"/>
      <dgm:spPr>
        <a:solidFill>
          <a:srgbClr val="7030A0"/>
        </a:solidFill>
      </dgm:spPr>
    </dgm:pt>
    <dgm:pt modelId="{02FFFD4B-E287-4121-BDF6-C0DFE4B89ECE}" type="pres">
      <dgm:prSet presAssocID="{6D0AAD6F-17D6-4649-B50E-551056261318}" presName="Accent11" presStyleCnt="0"/>
      <dgm:spPr/>
    </dgm:pt>
    <dgm:pt modelId="{C3D80937-6E77-4504-B17A-5A834B11CD25}" type="pres">
      <dgm:prSet presAssocID="{6D0AAD6F-17D6-4649-B50E-551056261318}" presName="AccentHold3" presStyleLbl="node1" presStyleIdx="12" presStyleCnt="15"/>
      <dgm:spPr>
        <a:solidFill>
          <a:schemeClr val="accent6">
            <a:lumMod val="60000"/>
            <a:lumOff val="40000"/>
          </a:schemeClr>
        </a:solidFill>
      </dgm:spPr>
    </dgm:pt>
    <dgm:pt modelId="{657B8E7F-5931-443F-8727-631984BB8A75}" type="pres">
      <dgm:prSet presAssocID="{04A2DBB9-B137-4968-A768-08C7FD713A3D}" presName="Child3" presStyleLbl="node1" presStyleIdx="13" presStyleCnt="15" custScaleX="132499" custScaleY="128792">
        <dgm:presLayoutVars>
          <dgm:chMax val="0"/>
          <dgm:chPref val="0"/>
        </dgm:presLayoutVars>
      </dgm:prSet>
      <dgm:spPr/>
    </dgm:pt>
    <dgm:pt modelId="{287502CA-2EF5-46FD-A077-82BA156A0646}" type="pres">
      <dgm:prSet presAssocID="{04A2DBB9-B137-4968-A768-08C7FD713A3D}" presName="Accent12" presStyleCnt="0"/>
      <dgm:spPr/>
    </dgm:pt>
    <dgm:pt modelId="{53DDFCEA-CB46-459B-8AFB-CD63962481AB}" type="pres">
      <dgm:prSet presAssocID="{04A2DBB9-B137-4968-A768-08C7FD713A3D}" presName="AccentHold1" presStyleLbl="node1" presStyleIdx="14" presStyleCnt="15"/>
      <dgm:spPr>
        <a:solidFill>
          <a:schemeClr val="accent5">
            <a:lumMod val="20000"/>
            <a:lumOff val="80000"/>
          </a:schemeClr>
        </a:solidFill>
      </dgm:spPr>
    </dgm:pt>
  </dgm:ptLst>
  <dgm:cxnLst>
    <dgm:cxn modelId="{D380790D-BAFD-4474-B7F1-0D2FD8A21C5F}" srcId="{5DF62456-F732-4CD6-B4DC-6D2030E3737A}" destId="{D0056E97-DC37-407C-8ABE-FDF1C5B63054}" srcOrd="6" destOrd="0" parTransId="{D4AA1922-2A20-4653-AF5D-101B2F7D77D5}" sibTransId="{F4C9F0D8-3BEB-4B98-A597-849B892350CE}"/>
    <dgm:cxn modelId="{C4088A19-78CA-4F9A-8A06-9A2969516D79}" srcId="{5DF62456-F732-4CD6-B4DC-6D2030E3737A}" destId="{B12A2252-5CC0-4F6A-B8CF-CF06C48DB282}" srcOrd="2" destOrd="0" parTransId="{E9C32ACB-1410-4C8E-9CD1-AD4BF8C5CAF0}" sibTransId="{AA853F76-1328-414C-9AFB-D596F28EA1E0}"/>
    <dgm:cxn modelId="{CD690D2E-5958-412C-811F-B150A68F2F79}" type="presOf" srcId="{FC18BA32-16EC-403F-897A-513D1BC0ABC8}" destId="{6D86DC86-C032-45EC-AA5F-288BD18291D4}" srcOrd="0" destOrd="0" presId="urn:microsoft.com/office/officeart/2009/3/layout/CircleRelationship"/>
    <dgm:cxn modelId="{602A2638-D0DC-4002-9F8D-60B44DDC1BBF}" srcId="{5DF62456-F732-4CD6-B4DC-6D2030E3737A}" destId="{B7CD32D9-44AC-4FF0-B9DD-53DD4DA9D871}" srcOrd="3" destOrd="0" parTransId="{BEC1AD02-0998-483A-9CDE-56CF21CC95F0}" sibTransId="{A5912A57-3DD4-4C48-82C1-51676F5B0C04}"/>
    <dgm:cxn modelId="{38651E67-5A39-4EB2-BB74-17D884D27CC6}" type="presOf" srcId="{04A2DBB9-B137-4968-A768-08C7FD713A3D}" destId="{657B8E7F-5931-443F-8727-631984BB8A75}" srcOrd="0" destOrd="0" presId="urn:microsoft.com/office/officeart/2009/3/layout/CircleRelationship"/>
    <dgm:cxn modelId="{1EA7534C-693B-4DD6-9A08-7447C5DF5CB7}" srcId="{5DF62456-F732-4CD6-B4DC-6D2030E3737A}" destId="{A9B89C48-B344-4193-892B-E6BF4CDBD885}" srcOrd="1" destOrd="0" parTransId="{61928195-6251-44D1-B937-36256E9598EE}" sibTransId="{7153D3CC-2480-47F6-9D08-2C91AED5B722}"/>
    <dgm:cxn modelId="{72A92452-8DA2-4A7E-8AED-4C6FE4B343C3}" srcId="{FC18BA32-16EC-403F-897A-513D1BC0ABC8}" destId="{21FED06C-C742-4AA0-BC8C-4C6DEF6D704F}" srcOrd="0" destOrd="0" parTransId="{8CE39520-8132-4691-A515-463FF2CA2CC9}" sibTransId="{CB7AA1FD-EE43-4869-B1C5-ECF33083DABD}"/>
    <dgm:cxn modelId="{7A571F76-F314-4484-A08F-4A7A800F9E8B}" type="presOf" srcId="{5DF62456-F732-4CD6-B4DC-6D2030E3737A}" destId="{83CE32C8-A089-4390-BD9C-A03B87744950}" srcOrd="0" destOrd="0" presId="urn:microsoft.com/office/officeart/2009/3/layout/CircleRelationship"/>
    <dgm:cxn modelId="{4028CB83-D8E9-4027-A599-71C5ADB20D01}" srcId="{FC18BA32-16EC-403F-897A-513D1BC0ABC8}" destId="{6D0AAD6F-17D6-4649-B50E-551056261318}" srcOrd="1" destOrd="0" parTransId="{45E8C663-5460-49C5-9878-CF7EDD454560}" sibTransId="{332130A5-8D0C-4ADD-93A6-3DF5130AAA0E}"/>
    <dgm:cxn modelId="{57819191-0E3C-48E4-AE6A-0AC13812C967}" type="presOf" srcId="{6D0AAD6F-17D6-4649-B50E-551056261318}" destId="{C6820463-80F7-4F1A-B330-07A253175E29}" srcOrd="0" destOrd="0" presId="urn:microsoft.com/office/officeart/2009/3/layout/CircleRelationship"/>
    <dgm:cxn modelId="{5C2CC295-039C-49A7-A68B-2AB37217322F}" srcId="{5DF62456-F732-4CD6-B4DC-6D2030E3737A}" destId="{915D4F3C-C698-42B8-ABA5-6C6D11049E2B}" srcOrd="8" destOrd="0" parTransId="{BBCA6D1F-1799-4CEE-AEEE-0B9ECCC1A79C}" sibTransId="{5BE3B162-DA16-400D-A8D2-6BF39566E6C0}"/>
    <dgm:cxn modelId="{30C94DBA-86E6-4E99-9A0D-6C39A6B335B8}" type="presOf" srcId="{21FED06C-C742-4AA0-BC8C-4C6DEF6D704F}" destId="{A39D8F91-388E-461D-ADA8-55C5FAFDBE89}" srcOrd="0" destOrd="0" presId="urn:microsoft.com/office/officeart/2009/3/layout/CircleRelationship"/>
    <dgm:cxn modelId="{170F3EC1-BC61-40AA-8B16-5D4391B34B2A}" srcId="{5DF62456-F732-4CD6-B4DC-6D2030E3737A}" destId="{585A874C-40E1-49AC-BC6F-CB4D94B14D6A}" srcOrd="5" destOrd="0" parTransId="{2DEA002E-FF4A-46DD-AEC5-EEA0F48050A7}" sibTransId="{A9321E42-1AEC-43A0-8E11-5913BD88D1DB}"/>
    <dgm:cxn modelId="{F07A43C1-E237-4AD3-A759-51830FAA7726}" srcId="{5DF62456-F732-4CD6-B4DC-6D2030E3737A}" destId="{9C2BC1AA-D095-4F87-8C24-BAEF3A84B246}" srcOrd="4" destOrd="0" parTransId="{F3AD4C6B-E544-4CAA-9D69-61EC38A3C7CA}" sibTransId="{F95EA89A-B9DF-4DC8-924F-1D29CC398A57}"/>
    <dgm:cxn modelId="{0F8E57F9-4689-40CE-8319-C5E5EE004A54}" srcId="{FC18BA32-16EC-403F-897A-513D1BC0ABC8}" destId="{04A2DBB9-B137-4968-A768-08C7FD713A3D}" srcOrd="2" destOrd="0" parTransId="{D3BE6F6F-DC8B-4498-AB94-FE962FA795CF}" sibTransId="{55FFF356-4A6A-4E4D-ABA2-DE204ECE49E9}"/>
    <dgm:cxn modelId="{F59A96FC-E0B6-49CA-84DE-F9ED29386EF7}" srcId="{5DF62456-F732-4CD6-B4DC-6D2030E3737A}" destId="{5767CD4F-1A12-4DD8-ABE6-EFCAF19B61CE}" srcOrd="7" destOrd="0" parTransId="{0E0D181C-4AC1-44BE-88E5-CD22B0F09D9A}" sibTransId="{1E843122-B5F9-458C-BFC9-5FDF6DD31310}"/>
    <dgm:cxn modelId="{31AD2AFE-B651-466F-A016-6041410DBBDB}" srcId="{5DF62456-F732-4CD6-B4DC-6D2030E3737A}" destId="{FC18BA32-16EC-403F-897A-513D1BC0ABC8}" srcOrd="0" destOrd="0" parTransId="{D8B2C7ED-FF36-4DE6-B32C-9BF4772B9C7E}" sibTransId="{6C1A82BC-A1BA-4C36-B831-906FC8C72196}"/>
    <dgm:cxn modelId="{306251B8-97EA-4CB7-9ECB-C7702ED73E09}" type="presParOf" srcId="{83CE32C8-A089-4390-BD9C-A03B87744950}" destId="{6D86DC86-C032-45EC-AA5F-288BD18291D4}" srcOrd="0" destOrd="0" presId="urn:microsoft.com/office/officeart/2009/3/layout/CircleRelationship"/>
    <dgm:cxn modelId="{B7B77350-88A5-427D-A914-14CD7007DE69}" type="presParOf" srcId="{83CE32C8-A089-4390-BD9C-A03B87744950}" destId="{2B4AFB26-0CC2-46E9-839E-E348A310D580}" srcOrd="1" destOrd="0" presId="urn:microsoft.com/office/officeart/2009/3/layout/CircleRelationship"/>
    <dgm:cxn modelId="{F003C2BC-EAF6-49A8-9E9B-8E2B8B14754A}" type="presParOf" srcId="{83CE32C8-A089-4390-BD9C-A03B87744950}" destId="{AC78D3B8-FC8D-40D4-92C3-24C54F454117}" srcOrd="2" destOrd="0" presId="urn:microsoft.com/office/officeart/2009/3/layout/CircleRelationship"/>
    <dgm:cxn modelId="{64C494C1-A361-4249-AFAB-D45C60F2A8A8}" type="presParOf" srcId="{83CE32C8-A089-4390-BD9C-A03B87744950}" destId="{1B802FB0-56FB-49C2-A32C-2A57899A7830}" srcOrd="3" destOrd="0" presId="urn:microsoft.com/office/officeart/2009/3/layout/CircleRelationship"/>
    <dgm:cxn modelId="{A64FF3AC-7018-4DC9-BC2B-F0BA46E59BB7}" type="presParOf" srcId="{83CE32C8-A089-4390-BD9C-A03B87744950}" destId="{5BE99F0A-D19B-46B0-B375-CCFBF7D760B9}" srcOrd="4" destOrd="0" presId="urn:microsoft.com/office/officeart/2009/3/layout/CircleRelationship"/>
    <dgm:cxn modelId="{58715B5B-CDB8-4B41-A220-BA8CF0D6E547}" type="presParOf" srcId="{83CE32C8-A089-4390-BD9C-A03B87744950}" destId="{E10A4C82-D332-4ACE-9D94-4D517B479C4D}" srcOrd="5" destOrd="0" presId="urn:microsoft.com/office/officeart/2009/3/layout/CircleRelationship"/>
    <dgm:cxn modelId="{1F893A3A-40AB-4494-B271-EEB4D4A4E1DC}" type="presParOf" srcId="{83CE32C8-A089-4390-BD9C-A03B87744950}" destId="{82513D74-D055-43AD-B88F-15A56E9E22A5}" srcOrd="6" destOrd="0" presId="urn:microsoft.com/office/officeart/2009/3/layout/CircleRelationship"/>
    <dgm:cxn modelId="{D364A40C-0FFD-4A47-B890-5657840AB71F}" type="presParOf" srcId="{83CE32C8-A089-4390-BD9C-A03B87744950}" destId="{A39D8F91-388E-461D-ADA8-55C5FAFDBE89}" srcOrd="7" destOrd="0" presId="urn:microsoft.com/office/officeart/2009/3/layout/CircleRelationship"/>
    <dgm:cxn modelId="{63E61882-0260-4AE9-AA8F-62F31D6F0E2B}" type="presParOf" srcId="{83CE32C8-A089-4390-BD9C-A03B87744950}" destId="{FA27A604-F885-422E-ABEB-A3340935A3A5}" srcOrd="8" destOrd="0" presId="urn:microsoft.com/office/officeart/2009/3/layout/CircleRelationship"/>
    <dgm:cxn modelId="{2853EBBE-6F5F-4811-9A04-6AB8B1C95235}" type="presParOf" srcId="{FA27A604-F885-422E-ABEB-A3340935A3A5}" destId="{462ADFE8-E51F-4BBE-9BD7-96247D3A5920}" srcOrd="0" destOrd="0" presId="urn:microsoft.com/office/officeart/2009/3/layout/CircleRelationship"/>
    <dgm:cxn modelId="{4AC23E0E-F30B-4994-9E5C-279EFB3D7235}" type="presParOf" srcId="{83CE32C8-A089-4390-BD9C-A03B87744950}" destId="{BFFB875A-9CE0-440B-9464-FA22E834B718}" srcOrd="9" destOrd="0" presId="urn:microsoft.com/office/officeart/2009/3/layout/CircleRelationship"/>
    <dgm:cxn modelId="{18895C18-9436-44EE-8316-091A1C8C373C}" type="presParOf" srcId="{BFFB875A-9CE0-440B-9464-FA22E834B718}" destId="{8A9F7D4C-451C-4B83-A0EF-199C9A49D3B8}" srcOrd="0" destOrd="0" presId="urn:microsoft.com/office/officeart/2009/3/layout/CircleRelationship"/>
    <dgm:cxn modelId="{846F34B9-D92A-4792-90F5-62273165E4AD}" type="presParOf" srcId="{83CE32C8-A089-4390-BD9C-A03B87744950}" destId="{C6820463-80F7-4F1A-B330-07A253175E29}" srcOrd="10" destOrd="0" presId="urn:microsoft.com/office/officeart/2009/3/layout/CircleRelationship"/>
    <dgm:cxn modelId="{4BB5B901-A872-4758-9C4D-B33DF73524C1}" type="presParOf" srcId="{83CE32C8-A089-4390-BD9C-A03B87744950}" destId="{2F130D01-9ABD-4263-AA6B-46E965DD528B}" srcOrd="11" destOrd="0" presId="urn:microsoft.com/office/officeart/2009/3/layout/CircleRelationship"/>
    <dgm:cxn modelId="{43C42C50-951F-415A-A833-EA3B9652C78E}" type="presParOf" srcId="{2F130D01-9ABD-4263-AA6B-46E965DD528B}" destId="{7D698589-EDC6-4343-9A4E-99137502804C}" srcOrd="0" destOrd="0" presId="urn:microsoft.com/office/officeart/2009/3/layout/CircleRelationship"/>
    <dgm:cxn modelId="{CFF7D291-E327-48D6-9719-E2AD2B5C8619}" type="presParOf" srcId="{83CE32C8-A089-4390-BD9C-A03B87744950}" destId="{689C1FDC-551E-4827-A304-CA0AF0106F35}" srcOrd="12" destOrd="0" presId="urn:microsoft.com/office/officeart/2009/3/layout/CircleRelationship"/>
    <dgm:cxn modelId="{E9112F3B-55E0-47C6-91AD-871F28887FB6}" type="presParOf" srcId="{689C1FDC-551E-4827-A304-CA0AF0106F35}" destId="{13B0DE97-CF1D-4C76-8EDC-5782FB43835C}" srcOrd="0" destOrd="0" presId="urn:microsoft.com/office/officeart/2009/3/layout/CircleRelationship"/>
    <dgm:cxn modelId="{349CBB6E-976D-437F-83C9-0902E123264E}" type="presParOf" srcId="{83CE32C8-A089-4390-BD9C-A03B87744950}" destId="{02FFFD4B-E287-4121-BDF6-C0DFE4B89ECE}" srcOrd="13" destOrd="0" presId="urn:microsoft.com/office/officeart/2009/3/layout/CircleRelationship"/>
    <dgm:cxn modelId="{C8CF3035-EDE8-4018-B51D-2D65A054968B}" type="presParOf" srcId="{02FFFD4B-E287-4121-BDF6-C0DFE4B89ECE}" destId="{C3D80937-6E77-4504-B17A-5A834B11CD25}" srcOrd="0" destOrd="0" presId="urn:microsoft.com/office/officeart/2009/3/layout/CircleRelationship"/>
    <dgm:cxn modelId="{FF8281DE-F219-47E6-B585-CB2D7C2F6E74}" type="presParOf" srcId="{83CE32C8-A089-4390-BD9C-A03B87744950}" destId="{657B8E7F-5931-443F-8727-631984BB8A75}" srcOrd="14" destOrd="0" presId="urn:microsoft.com/office/officeart/2009/3/layout/CircleRelationship"/>
    <dgm:cxn modelId="{B2435080-29AE-4351-AB8A-381A5704AD55}" type="presParOf" srcId="{83CE32C8-A089-4390-BD9C-A03B87744950}" destId="{287502CA-2EF5-46FD-A077-82BA156A0646}" srcOrd="15" destOrd="0" presId="urn:microsoft.com/office/officeart/2009/3/layout/CircleRelationship"/>
    <dgm:cxn modelId="{F906A812-DE77-4684-9882-2F918B493679}" type="presParOf" srcId="{287502CA-2EF5-46FD-A077-82BA156A0646}" destId="{53DDFCEA-CB46-459B-8AFB-CD63962481AB}" srcOrd="0" destOrd="0" presId="urn:microsoft.com/office/officeart/2009/3/layout/CircleRelationship"/>
  </dgm:cxnLst>
  <dgm:bg>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1789F-59E1-472A-AB4B-C3856069E5A5}" type="doc">
      <dgm:prSet loTypeId="urn:microsoft.com/office/officeart/2018/5/layout/IconLeafOutlineLabelList" loCatId="other"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1DF2D302-1C75-4F44-971A-89DAD54C775C}">
      <dgm:prSet/>
      <dgm:spPr/>
      <dgm:t>
        <a:bodyPr rtlCol="0"/>
        <a:lstStyle/>
        <a:p>
          <a:pPr>
            <a:lnSpc>
              <a:spcPct val="100000"/>
            </a:lnSpc>
            <a:defRPr cap="all"/>
          </a:pPr>
          <a:r>
            <a:rPr lang="es-ES" noProof="0" dirty="0"/>
            <a:t>dramático</a:t>
          </a:r>
        </a:p>
      </dgm:t>
    </dgm:pt>
    <dgm:pt modelId="{11D3FAAD-0463-4F82-916E-27B4C12C687F}" type="parTrans" cxnId="{62856601-185D-4723-87D1-AADD4CB750B4}">
      <dgm:prSet/>
      <dgm:spPr/>
      <dgm:t>
        <a:bodyPr rtlCol="0"/>
        <a:lstStyle/>
        <a:p>
          <a:pPr rtl="0"/>
          <a:endParaRPr lang="es-ES" noProof="0" dirty="0"/>
        </a:p>
      </dgm:t>
    </dgm:pt>
    <dgm:pt modelId="{D4F16693-9DA3-48D6-B56C-49910C5D634C}" type="sibTrans" cxnId="{62856601-185D-4723-87D1-AADD4CB750B4}">
      <dgm:prSet/>
      <dgm:spPr/>
      <dgm:t>
        <a:bodyPr rtlCol="0"/>
        <a:lstStyle/>
        <a:p>
          <a:pPr rtl="0"/>
          <a:endParaRPr lang="es-ES" noProof="0" dirty="0"/>
        </a:p>
      </dgm:t>
    </dgm:pt>
    <dgm:pt modelId="{359C9BF5-BCB5-4E42-A87E-A37621CAD579}">
      <dgm:prSet/>
      <dgm:spPr/>
      <dgm:t>
        <a:bodyPr rtlCol="0"/>
        <a:lstStyle/>
        <a:p>
          <a:pPr>
            <a:lnSpc>
              <a:spcPct val="100000"/>
            </a:lnSpc>
            <a:defRPr cap="all"/>
          </a:pPr>
          <a:r>
            <a:rPr lang="es-ES" noProof="0" dirty="0"/>
            <a:t>lírico</a:t>
          </a:r>
        </a:p>
      </dgm:t>
    </dgm:pt>
    <dgm:pt modelId="{D38251A0-3795-43EE-8284-F5380A7B07E9}" type="parTrans" cxnId="{FEE27B29-81CC-4318-A16E-3E89D43D2807}">
      <dgm:prSet/>
      <dgm:spPr/>
      <dgm:t>
        <a:bodyPr rtlCol="0"/>
        <a:lstStyle/>
        <a:p>
          <a:pPr rtl="0"/>
          <a:endParaRPr lang="es-ES" noProof="0" dirty="0"/>
        </a:p>
      </dgm:t>
    </dgm:pt>
    <dgm:pt modelId="{7A7ECCA9-D7A3-4FE3-B824-4E149D473EC5}" type="sibTrans" cxnId="{FEE27B29-81CC-4318-A16E-3E89D43D2807}">
      <dgm:prSet/>
      <dgm:spPr/>
      <dgm:t>
        <a:bodyPr rtlCol="0"/>
        <a:lstStyle/>
        <a:p>
          <a:pPr rtl="0"/>
          <a:endParaRPr lang="es-ES" noProof="0" dirty="0"/>
        </a:p>
      </dgm:t>
    </dgm:pt>
    <dgm:pt modelId="{C74D94FA-8B44-4D50-A64B-ECFDD75E6EA6}">
      <dgm:prSet/>
      <dgm:spPr/>
      <dgm:t>
        <a:bodyPr rtlCol="0"/>
        <a:lstStyle/>
        <a:p>
          <a:pPr>
            <a:lnSpc>
              <a:spcPct val="100000"/>
            </a:lnSpc>
            <a:defRPr cap="all"/>
          </a:pPr>
          <a:r>
            <a:rPr lang="es-ES" noProof="0" dirty="0"/>
            <a:t>narrativo</a:t>
          </a:r>
        </a:p>
      </dgm:t>
    </dgm:pt>
    <dgm:pt modelId="{C89CCE46-4A03-452C-AB77-2BCE98149E56}" type="parTrans" cxnId="{7D2C0319-9ABA-4B6E-BF2D-0E386E413C4D}">
      <dgm:prSet/>
      <dgm:spPr/>
      <dgm:t>
        <a:bodyPr rtlCol="0"/>
        <a:lstStyle/>
        <a:p>
          <a:pPr rtl="0"/>
          <a:endParaRPr lang="es-ES" noProof="0" dirty="0"/>
        </a:p>
      </dgm:t>
    </dgm:pt>
    <dgm:pt modelId="{6F9A8EE0-DF50-4238-8E4D-2B6334A07342}" type="sibTrans" cxnId="{7D2C0319-9ABA-4B6E-BF2D-0E386E413C4D}">
      <dgm:prSet/>
      <dgm:spPr/>
      <dgm:t>
        <a:bodyPr rtlCol="0"/>
        <a:lstStyle/>
        <a:p>
          <a:pPr rtl="0"/>
          <a:endParaRPr lang="es-ES" noProof="0" dirty="0"/>
        </a:p>
      </dgm:t>
    </dgm:pt>
    <dgm:pt modelId="{C04D4B19-A3C1-499B-82B0-8E7FE9AF5178}" type="pres">
      <dgm:prSet presAssocID="{92A1789F-59E1-472A-AB4B-C3856069E5A5}" presName="root" presStyleCnt="0">
        <dgm:presLayoutVars>
          <dgm:dir/>
          <dgm:resizeHandles val="exact"/>
        </dgm:presLayoutVars>
      </dgm:prSet>
      <dgm:spPr/>
    </dgm:pt>
    <dgm:pt modelId="{DD9B2CAD-98F6-4324-9676-968576DC423C}" type="pres">
      <dgm:prSet presAssocID="{1DF2D302-1C75-4F44-971A-89DAD54C775C}" presName="compNode" presStyleCnt="0"/>
      <dgm:spPr/>
    </dgm:pt>
    <dgm:pt modelId="{86504349-D895-4762-975A-69454000B659}" type="pres">
      <dgm:prSet presAssocID="{1DF2D302-1C75-4F44-971A-89DAD54C775C}" presName="iconBgRect" presStyleLbl="trAlignAcc1" presStyleIdx="0" presStyleCnt="3"/>
      <dgm:spPr>
        <a:solidFill>
          <a:schemeClr val="lt1">
            <a:alpha val="0"/>
            <a:hueOff val="0"/>
            <a:satOff val="0"/>
            <a:lumOff val="0"/>
            <a:alphaOff val="0"/>
          </a:schemeClr>
        </a:solidFill>
        <a:ln w="79375" cap="flat" cmpd="sng" algn="ctr">
          <a:solidFill>
            <a:schemeClr val="accent2">
              <a:hueOff val="0"/>
              <a:satOff val="0"/>
              <a:lumOff val="0"/>
              <a:alphaOff val="0"/>
            </a:schemeClr>
          </a:solidFill>
          <a:prstDash val="solid"/>
        </a:ln>
        <a:effectLst/>
      </dgm:spPr>
    </dgm:pt>
    <dgm:pt modelId="{DAA9C2D5-E0AF-44C4-AA43-03D98BC88726}" type="pres">
      <dgm:prSet presAssocID="{1DF2D302-1C75-4F44-971A-89DAD54C77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a"/>
        </a:ext>
      </dgm:extLst>
    </dgm:pt>
    <dgm:pt modelId="{B3948778-9179-46EA-957D-6C7A38EF81C1}" type="pres">
      <dgm:prSet presAssocID="{1DF2D302-1C75-4F44-971A-89DAD54C775C}" presName="spaceRect" presStyleCnt="0"/>
      <dgm:spPr/>
    </dgm:pt>
    <dgm:pt modelId="{4379C661-DE23-4F1C-833B-E90DAE3B3E08}" type="pres">
      <dgm:prSet presAssocID="{1DF2D302-1C75-4F44-971A-89DAD54C775C}" presName="textRect" presStyleLbl="revTx" presStyleIdx="0" presStyleCnt="3">
        <dgm:presLayoutVars>
          <dgm:chMax val="1"/>
          <dgm:chPref val="1"/>
        </dgm:presLayoutVars>
      </dgm:prSet>
      <dgm:spPr/>
    </dgm:pt>
    <dgm:pt modelId="{866C24E2-6B51-47B0-9C09-4B4B78B6710A}" type="pres">
      <dgm:prSet presAssocID="{D4F16693-9DA3-48D6-B56C-49910C5D634C}" presName="sibTrans" presStyleCnt="0"/>
      <dgm:spPr/>
    </dgm:pt>
    <dgm:pt modelId="{C38ED55A-FF81-494E-AFB4-5E4753E62D1E}" type="pres">
      <dgm:prSet presAssocID="{359C9BF5-BCB5-4E42-A87E-A37621CAD579}" presName="compNode" presStyleCnt="0"/>
      <dgm:spPr/>
    </dgm:pt>
    <dgm:pt modelId="{67577FE9-4C04-467C-9D18-D4DE87D4DE14}" type="pres">
      <dgm:prSet presAssocID="{359C9BF5-BCB5-4E42-A87E-A37621CAD579}" presName="iconBgRect" presStyleLbl="trAlignAcc1" presStyleIdx="1" presStyleCnt="3"/>
      <dgm:spPr>
        <a:solidFill>
          <a:schemeClr val="lt1">
            <a:alpha val="0"/>
            <a:hueOff val="0"/>
            <a:satOff val="0"/>
            <a:lumOff val="0"/>
            <a:alphaOff val="0"/>
          </a:schemeClr>
        </a:solidFill>
        <a:ln w="79375" cap="flat" cmpd="sng" algn="ctr">
          <a:solidFill>
            <a:schemeClr val="accent3">
              <a:hueOff val="0"/>
              <a:satOff val="0"/>
              <a:lumOff val="0"/>
              <a:alphaOff val="0"/>
            </a:schemeClr>
          </a:solidFill>
          <a:prstDash val="solid"/>
        </a:ln>
        <a:effectLst/>
      </dgm:spPr>
    </dgm:pt>
    <dgm:pt modelId="{F79CBFD4-DC0A-4969-92C4-C7B9686ACE6A}" type="pres">
      <dgm:prSet presAssocID="{359C9BF5-BCB5-4E42-A87E-A37621CAD579}" presName="iconRect" presStyleLbl="node1" presStyleIdx="1" presStyleCnt="3"/>
      <dgm:spPr/>
    </dgm:pt>
    <dgm:pt modelId="{D1E0128A-CBA8-40EB-8AC9-0B631D352626}" type="pres">
      <dgm:prSet presAssocID="{359C9BF5-BCB5-4E42-A87E-A37621CAD579}" presName="spaceRect" presStyleCnt="0"/>
      <dgm:spPr/>
    </dgm:pt>
    <dgm:pt modelId="{BFC99E90-DC39-4CD3-8818-7916D482EC7D}" type="pres">
      <dgm:prSet presAssocID="{359C9BF5-BCB5-4E42-A87E-A37621CAD579}" presName="textRect" presStyleLbl="revTx" presStyleIdx="1" presStyleCnt="3">
        <dgm:presLayoutVars>
          <dgm:chMax val="1"/>
          <dgm:chPref val="1"/>
        </dgm:presLayoutVars>
      </dgm:prSet>
      <dgm:spPr/>
    </dgm:pt>
    <dgm:pt modelId="{F2CFE6C6-0544-43C1-8B41-AC347E4D336B}" type="pres">
      <dgm:prSet presAssocID="{7A7ECCA9-D7A3-4FE3-B824-4E149D473EC5}" presName="sibTrans" presStyleCnt="0"/>
      <dgm:spPr/>
    </dgm:pt>
    <dgm:pt modelId="{D51FD768-0147-4D00-BCB7-E2A6D97D57F2}" type="pres">
      <dgm:prSet presAssocID="{C74D94FA-8B44-4D50-A64B-ECFDD75E6EA6}" presName="compNode" presStyleCnt="0"/>
      <dgm:spPr/>
    </dgm:pt>
    <dgm:pt modelId="{C7AE699B-DEDF-4849-9BAB-0F114C233F0B}" type="pres">
      <dgm:prSet presAssocID="{C74D94FA-8B44-4D50-A64B-ECFDD75E6EA6}" presName="iconBgRect" presStyleLbl="trAlignAcc1" presStyleIdx="2" presStyleCnt="3"/>
      <dgm:spPr>
        <a:solidFill>
          <a:schemeClr val="lt1">
            <a:alpha val="0"/>
            <a:hueOff val="0"/>
            <a:satOff val="0"/>
            <a:lumOff val="0"/>
            <a:alphaOff val="0"/>
          </a:schemeClr>
        </a:solidFill>
        <a:ln w="79375" cap="flat" cmpd="sng" algn="ctr">
          <a:solidFill>
            <a:schemeClr val="accent4">
              <a:hueOff val="0"/>
              <a:satOff val="0"/>
              <a:lumOff val="0"/>
              <a:alphaOff val="0"/>
            </a:schemeClr>
          </a:solidFill>
          <a:prstDash val="solid"/>
        </a:ln>
        <a:effectLst/>
      </dgm:spPr>
    </dgm:pt>
    <dgm:pt modelId="{9536CDB1-E6B7-4446-86C3-A02F282DC83D}" type="pres">
      <dgm:prSet presAssocID="{C74D94FA-8B44-4D50-A64B-ECFDD75E6EA6}" presName="iconRect" presStyleLbl="node1" presStyleIdx="2" presStyleCnt="3"/>
      <dgm:spPr/>
    </dgm:pt>
    <dgm:pt modelId="{46977651-374F-4B47-B906-05D4EB83A76F}" type="pres">
      <dgm:prSet presAssocID="{C74D94FA-8B44-4D50-A64B-ECFDD75E6EA6}" presName="spaceRect" presStyleCnt="0"/>
      <dgm:spPr/>
    </dgm:pt>
    <dgm:pt modelId="{EA32F607-B48B-4485-97AF-932883E3EE3A}" type="pres">
      <dgm:prSet presAssocID="{C74D94FA-8B44-4D50-A64B-ECFDD75E6EA6}" presName="textRect" presStyleLbl="revTx" presStyleIdx="2" presStyleCnt="3">
        <dgm:presLayoutVars>
          <dgm:chMax val="1"/>
          <dgm:chPref val="1"/>
        </dgm:presLayoutVars>
      </dgm:prSet>
      <dgm:spPr/>
    </dgm:pt>
  </dgm:ptLst>
  <dgm:cxnLst>
    <dgm:cxn modelId="{62856601-185D-4723-87D1-AADD4CB750B4}" srcId="{92A1789F-59E1-472A-AB4B-C3856069E5A5}" destId="{1DF2D302-1C75-4F44-971A-89DAD54C775C}" srcOrd="0" destOrd="0" parTransId="{11D3FAAD-0463-4F82-916E-27B4C12C687F}" sibTransId="{D4F16693-9DA3-48D6-B56C-49910C5D634C}"/>
    <dgm:cxn modelId="{7D2C0319-9ABA-4B6E-BF2D-0E386E413C4D}" srcId="{92A1789F-59E1-472A-AB4B-C3856069E5A5}" destId="{C74D94FA-8B44-4D50-A64B-ECFDD75E6EA6}" srcOrd="2" destOrd="0" parTransId="{C89CCE46-4A03-452C-AB77-2BCE98149E56}" sibTransId="{6F9A8EE0-DF50-4238-8E4D-2B6334A07342}"/>
    <dgm:cxn modelId="{FEE27B29-81CC-4318-A16E-3E89D43D2807}" srcId="{92A1789F-59E1-472A-AB4B-C3856069E5A5}" destId="{359C9BF5-BCB5-4E42-A87E-A37621CAD579}" srcOrd="1" destOrd="0" parTransId="{D38251A0-3795-43EE-8284-F5380A7B07E9}" sibTransId="{7A7ECCA9-D7A3-4FE3-B824-4E149D473EC5}"/>
    <dgm:cxn modelId="{6B16702D-2D71-4D07-86FA-0DC2B6F1ACFA}" type="presOf" srcId="{1DF2D302-1C75-4F44-971A-89DAD54C775C}" destId="{4379C661-DE23-4F1C-833B-E90DAE3B3E08}" srcOrd="0" destOrd="0" presId="urn:microsoft.com/office/officeart/2018/5/layout/IconLeafOutlineLabelList"/>
    <dgm:cxn modelId="{43839781-5DA2-4231-9148-A89300109096}" type="presOf" srcId="{359C9BF5-BCB5-4E42-A87E-A37621CAD579}" destId="{BFC99E90-DC39-4CD3-8818-7916D482EC7D}" srcOrd="0" destOrd="0" presId="urn:microsoft.com/office/officeart/2018/5/layout/IconLeafOutlineLabelList"/>
    <dgm:cxn modelId="{14AF6B8A-2A0A-4A2C-A372-2BDFF172E0B7}" type="presOf" srcId="{92A1789F-59E1-472A-AB4B-C3856069E5A5}" destId="{C04D4B19-A3C1-499B-82B0-8E7FE9AF5178}" srcOrd="0" destOrd="0" presId="urn:microsoft.com/office/officeart/2018/5/layout/IconLeafOutlineLabelList"/>
    <dgm:cxn modelId="{7B49AFDE-45A1-44CA-9567-5172F89B6A9B}" type="presOf" srcId="{C74D94FA-8B44-4D50-A64B-ECFDD75E6EA6}" destId="{EA32F607-B48B-4485-97AF-932883E3EE3A}" srcOrd="0" destOrd="0" presId="urn:microsoft.com/office/officeart/2018/5/layout/IconLeafOutlineLabelList"/>
    <dgm:cxn modelId="{DF5E460B-E1EC-481E-9361-21BC0FCC0653}" type="presParOf" srcId="{C04D4B19-A3C1-499B-82B0-8E7FE9AF5178}" destId="{DD9B2CAD-98F6-4324-9676-968576DC423C}" srcOrd="0" destOrd="0" presId="urn:microsoft.com/office/officeart/2018/5/layout/IconLeafOutlineLabelList"/>
    <dgm:cxn modelId="{B188C551-7A37-46E6-9AC2-611A7A7CA525}" type="presParOf" srcId="{DD9B2CAD-98F6-4324-9676-968576DC423C}" destId="{86504349-D895-4762-975A-69454000B659}" srcOrd="0" destOrd="0" presId="urn:microsoft.com/office/officeart/2018/5/layout/IconLeafOutlineLabelList"/>
    <dgm:cxn modelId="{C7E5C2AB-CABC-40EB-B78A-D049FAEBE60F}" type="presParOf" srcId="{DD9B2CAD-98F6-4324-9676-968576DC423C}" destId="{DAA9C2D5-E0AF-44C4-AA43-03D98BC88726}" srcOrd="1" destOrd="0" presId="urn:microsoft.com/office/officeart/2018/5/layout/IconLeafOutlineLabelList"/>
    <dgm:cxn modelId="{8B0AD19A-BFFE-4663-B619-5C8A56570C63}" type="presParOf" srcId="{DD9B2CAD-98F6-4324-9676-968576DC423C}" destId="{B3948778-9179-46EA-957D-6C7A38EF81C1}" srcOrd="2" destOrd="0" presId="urn:microsoft.com/office/officeart/2018/5/layout/IconLeafOutlineLabelList"/>
    <dgm:cxn modelId="{778DCD2F-D71D-423C-8238-33787C64427A}" type="presParOf" srcId="{DD9B2CAD-98F6-4324-9676-968576DC423C}" destId="{4379C661-DE23-4F1C-833B-E90DAE3B3E08}" srcOrd="3" destOrd="0" presId="urn:microsoft.com/office/officeart/2018/5/layout/IconLeafOutlineLabelList"/>
    <dgm:cxn modelId="{6CEE96C5-7963-4766-9ABF-0E614A3CD2ED}" type="presParOf" srcId="{C04D4B19-A3C1-499B-82B0-8E7FE9AF5178}" destId="{866C24E2-6B51-47B0-9C09-4B4B78B6710A}" srcOrd="1" destOrd="0" presId="urn:microsoft.com/office/officeart/2018/5/layout/IconLeafOutlineLabelList"/>
    <dgm:cxn modelId="{1FBA4ED5-E71B-4216-8899-0AD2EBA10FC3}" type="presParOf" srcId="{C04D4B19-A3C1-499B-82B0-8E7FE9AF5178}" destId="{C38ED55A-FF81-494E-AFB4-5E4753E62D1E}" srcOrd="2" destOrd="0" presId="urn:microsoft.com/office/officeart/2018/5/layout/IconLeafOutlineLabelList"/>
    <dgm:cxn modelId="{BF7A9841-98A2-4E95-98E9-530D47E89475}" type="presParOf" srcId="{C38ED55A-FF81-494E-AFB4-5E4753E62D1E}" destId="{67577FE9-4C04-467C-9D18-D4DE87D4DE14}" srcOrd="0" destOrd="0" presId="urn:microsoft.com/office/officeart/2018/5/layout/IconLeafOutlineLabelList"/>
    <dgm:cxn modelId="{9454315F-48F7-4568-8C03-AC61EBD79730}" type="presParOf" srcId="{C38ED55A-FF81-494E-AFB4-5E4753E62D1E}" destId="{F79CBFD4-DC0A-4969-92C4-C7B9686ACE6A}" srcOrd="1" destOrd="0" presId="urn:microsoft.com/office/officeart/2018/5/layout/IconLeafOutlineLabelList"/>
    <dgm:cxn modelId="{ED877EAD-FA92-4954-8537-154C00CE89DB}" type="presParOf" srcId="{C38ED55A-FF81-494E-AFB4-5E4753E62D1E}" destId="{D1E0128A-CBA8-40EB-8AC9-0B631D352626}" srcOrd="2" destOrd="0" presId="urn:microsoft.com/office/officeart/2018/5/layout/IconLeafOutlineLabelList"/>
    <dgm:cxn modelId="{F557EE51-C50C-4DCD-AD3D-80678E80212D}" type="presParOf" srcId="{C38ED55A-FF81-494E-AFB4-5E4753E62D1E}" destId="{BFC99E90-DC39-4CD3-8818-7916D482EC7D}" srcOrd="3" destOrd="0" presId="urn:microsoft.com/office/officeart/2018/5/layout/IconLeafOutlineLabelList"/>
    <dgm:cxn modelId="{07DBF16B-3865-4BE7-83F3-752A2C9BD7E2}" type="presParOf" srcId="{C04D4B19-A3C1-499B-82B0-8E7FE9AF5178}" destId="{F2CFE6C6-0544-43C1-8B41-AC347E4D336B}" srcOrd="3" destOrd="0" presId="urn:microsoft.com/office/officeart/2018/5/layout/IconLeafOutlineLabelList"/>
    <dgm:cxn modelId="{81578B15-D74A-46F6-8A68-46660C27FEFE}" type="presParOf" srcId="{C04D4B19-A3C1-499B-82B0-8E7FE9AF5178}" destId="{D51FD768-0147-4D00-BCB7-E2A6D97D57F2}" srcOrd="4" destOrd="0" presId="urn:microsoft.com/office/officeart/2018/5/layout/IconLeafOutlineLabelList"/>
    <dgm:cxn modelId="{86E7877E-B84F-4308-AA72-F9C1CE479AFB}" type="presParOf" srcId="{D51FD768-0147-4D00-BCB7-E2A6D97D57F2}" destId="{C7AE699B-DEDF-4849-9BAB-0F114C233F0B}" srcOrd="0" destOrd="0" presId="urn:microsoft.com/office/officeart/2018/5/layout/IconLeafOutlineLabelList"/>
    <dgm:cxn modelId="{A597B4D3-F168-4301-8527-BC709CE3ED0D}" type="presParOf" srcId="{D51FD768-0147-4D00-BCB7-E2A6D97D57F2}" destId="{9536CDB1-E6B7-4446-86C3-A02F282DC83D}" srcOrd="1" destOrd="0" presId="urn:microsoft.com/office/officeart/2018/5/layout/IconLeafOutlineLabelList"/>
    <dgm:cxn modelId="{C841177A-DBF7-48C7-8C84-60DE95A5B4AC}" type="presParOf" srcId="{D51FD768-0147-4D00-BCB7-E2A6D97D57F2}" destId="{46977651-374F-4B47-B906-05D4EB83A76F}" srcOrd="2" destOrd="0" presId="urn:microsoft.com/office/officeart/2018/5/layout/IconLeafOutlineLabelList"/>
    <dgm:cxn modelId="{C83C32D7-B3CE-4EA3-86E0-34F537027A80}" type="presParOf" srcId="{D51FD768-0147-4D00-BCB7-E2A6D97D57F2}" destId="{EA32F607-B48B-4485-97AF-932883E3EE3A}" srcOrd="3" destOrd="0" presId="urn:microsoft.com/office/officeart/2018/5/layout/IconLeafOutlin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6DC86-C032-45EC-AA5F-288BD18291D4}">
      <dsp:nvSpPr>
        <dsp:cNvPr id="0" name=""/>
        <dsp:cNvSpPr/>
      </dsp:nvSpPr>
      <dsp:spPr>
        <a:xfrm>
          <a:off x="2091267" y="-68378"/>
          <a:ext cx="5096327" cy="4655762"/>
        </a:xfrm>
        <a:prstGeom prst="ellipse">
          <a:avLst/>
        </a:prstGeom>
        <a:blipFill dpi="0" rotWithShape="0">
          <a:blip xmlns:r="http://schemas.openxmlformats.org/officeDocument/2006/relationships" r:embed="rId1">
            <a:extLst>
              <a:ext uri="{BEBA8EAE-BF5A-486C-A8C5-ECC9F3942E4B}">
                <a14:imgProps xmlns:a14="http://schemas.microsoft.com/office/drawing/2010/main">
                  <a14:imgLayer r:embed="rId2">
                    <a14:imgEffect>
                      <a14:artisticCutout/>
                    </a14:imgEffect>
                  </a14:imgLayer>
                </a14:imgProps>
              </a:ext>
            </a:extLst>
          </a:blip>
          <a:srcRect/>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rtlCol="0" anchor="ctr" anchorCtr="0">
          <a:noAutofit/>
        </a:bodyPr>
        <a:lstStyle/>
        <a:p>
          <a:pPr marL="0" lvl="0" indent="0" algn="ctr" defTabSz="1955800" rtl="0">
            <a:lnSpc>
              <a:spcPct val="90000"/>
            </a:lnSpc>
            <a:spcBef>
              <a:spcPct val="0"/>
            </a:spcBef>
            <a:spcAft>
              <a:spcPct val="35000"/>
            </a:spcAft>
            <a:buNone/>
          </a:pPr>
          <a:r>
            <a:rPr lang="es-ES" sz="4400" kern="1200" noProof="0" dirty="0"/>
            <a:t>LITERATURA</a:t>
          </a:r>
        </a:p>
        <a:p>
          <a:pPr marL="0" lvl="0" indent="0" algn="ctr" defTabSz="1955800" rtl="0">
            <a:lnSpc>
              <a:spcPct val="90000"/>
            </a:lnSpc>
            <a:spcBef>
              <a:spcPct val="0"/>
            </a:spcBef>
            <a:spcAft>
              <a:spcPct val="35000"/>
            </a:spcAft>
            <a:buNone/>
          </a:pPr>
          <a:r>
            <a:rPr lang="es-ES" sz="4400" kern="1200" noProof="0" dirty="0"/>
            <a:t>=</a:t>
          </a:r>
        </a:p>
        <a:p>
          <a:pPr marL="0" lvl="0" indent="0" algn="ctr" defTabSz="1955800" rtl="0">
            <a:lnSpc>
              <a:spcPct val="90000"/>
            </a:lnSpc>
            <a:spcBef>
              <a:spcPct val="0"/>
            </a:spcBef>
            <a:spcAft>
              <a:spcPct val="35000"/>
            </a:spcAft>
            <a:buNone/>
          </a:pPr>
          <a:r>
            <a:rPr lang="es-ES" sz="4400" kern="1200" noProof="0" dirty="0"/>
            <a:t>Arte </a:t>
          </a:r>
        </a:p>
      </dsp:txBody>
      <dsp:txXfrm>
        <a:off x="2837607" y="613443"/>
        <a:ext cx="3603647" cy="3292120"/>
      </dsp:txXfrm>
    </dsp:sp>
    <dsp:sp modelId="{2B4AFB26-0CC2-46E9-839E-E348A310D580}">
      <dsp:nvSpPr>
        <dsp:cNvPr id="0" name=""/>
        <dsp:cNvSpPr/>
      </dsp:nvSpPr>
      <dsp:spPr>
        <a:xfrm>
          <a:off x="4921031" y="85253"/>
          <a:ext cx="443039" cy="443230"/>
        </a:xfrm>
        <a:prstGeom prst="ellipse">
          <a:avLst/>
        </a:prstGeom>
        <a:solidFill>
          <a:schemeClr val="accent2">
            <a:lumMod val="75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8D3B8-FC8D-40D4-92C3-24C54F454117}">
      <dsp:nvSpPr>
        <dsp:cNvPr id="0" name=""/>
        <dsp:cNvSpPr/>
      </dsp:nvSpPr>
      <dsp:spPr>
        <a:xfrm>
          <a:off x="3872287" y="3956069"/>
          <a:ext cx="321244" cy="321248"/>
        </a:xfrm>
        <a:prstGeom prst="ellipse">
          <a:avLst/>
        </a:prstGeom>
        <a:solidFill>
          <a:schemeClr val="accent1">
            <a:lumMod val="5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02FB0-56FB-49C2-A32C-2A57899A7830}">
      <dsp:nvSpPr>
        <dsp:cNvPr id="0" name=""/>
        <dsp:cNvSpPr/>
      </dsp:nvSpPr>
      <dsp:spPr>
        <a:xfrm>
          <a:off x="6888550" y="1884247"/>
          <a:ext cx="321244" cy="32124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99F0A-D19B-46B0-B375-CCFBF7D760B9}">
      <dsp:nvSpPr>
        <dsp:cNvPr id="0" name=""/>
        <dsp:cNvSpPr/>
      </dsp:nvSpPr>
      <dsp:spPr>
        <a:xfrm>
          <a:off x="5353444" y="4297803"/>
          <a:ext cx="443039" cy="443230"/>
        </a:xfrm>
        <a:prstGeom prst="ellipse">
          <a:avLst/>
        </a:prstGeom>
        <a:solidFill>
          <a:srgbClr val="FFFF0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A4C82-D332-4ACE-9D94-4D517B479C4D}">
      <dsp:nvSpPr>
        <dsp:cNvPr id="0" name=""/>
        <dsp:cNvSpPr/>
      </dsp:nvSpPr>
      <dsp:spPr>
        <a:xfrm>
          <a:off x="3962203" y="715180"/>
          <a:ext cx="321244" cy="32124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13D74-D055-43AD-B88F-15A56E9E22A5}">
      <dsp:nvSpPr>
        <dsp:cNvPr id="0" name=""/>
        <dsp:cNvSpPr/>
      </dsp:nvSpPr>
      <dsp:spPr>
        <a:xfrm>
          <a:off x="2951060" y="2552817"/>
          <a:ext cx="321244" cy="321248"/>
        </a:xfrm>
        <a:prstGeom prst="ellipse">
          <a:avLst/>
        </a:prstGeom>
        <a:solidFill>
          <a:schemeClr val="accent4">
            <a:lumMod val="40000"/>
            <a:lumOff val="6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D8F91-388E-461D-ADA8-55C5FAFDBE89}">
      <dsp:nvSpPr>
        <dsp:cNvPr id="0" name=""/>
        <dsp:cNvSpPr/>
      </dsp:nvSpPr>
      <dsp:spPr>
        <a:xfrm>
          <a:off x="556001" y="351320"/>
          <a:ext cx="2155031" cy="2017911"/>
        </a:xfrm>
        <a:prstGeom prst="ellipse">
          <a:avLst/>
        </a:prstGeom>
        <a:solidFill>
          <a:schemeClr val="accent1">
            <a:lumMod val="60000"/>
            <a:lumOff val="4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ctr" defTabSz="1066800" rtl="0">
            <a:lnSpc>
              <a:spcPct val="90000"/>
            </a:lnSpc>
            <a:spcBef>
              <a:spcPct val="0"/>
            </a:spcBef>
            <a:spcAft>
              <a:spcPct val="35000"/>
            </a:spcAft>
            <a:buNone/>
          </a:pPr>
          <a:r>
            <a:rPr lang="es-ES" sz="2400" kern="1200" noProof="0" dirty="0"/>
            <a:t>Expresar</a:t>
          </a:r>
          <a:endParaRPr lang="es-ES" sz="2000" kern="1200" noProof="0" dirty="0"/>
        </a:p>
      </dsp:txBody>
      <dsp:txXfrm>
        <a:off x="871598" y="646836"/>
        <a:ext cx="1523837" cy="1426879"/>
      </dsp:txXfrm>
    </dsp:sp>
    <dsp:sp modelId="{462ADFE8-E51F-4BBE-9BD7-96247D3A5920}">
      <dsp:nvSpPr>
        <dsp:cNvPr id="0" name=""/>
        <dsp:cNvSpPr/>
      </dsp:nvSpPr>
      <dsp:spPr>
        <a:xfrm>
          <a:off x="4473087" y="729148"/>
          <a:ext cx="443039" cy="443230"/>
        </a:xfrm>
        <a:prstGeom prst="ellipse">
          <a:avLst/>
        </a:prstGeom>
        <a:solidFill>
          <a:srgbClr val="92D05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F7D4C-451C-4B83-A0EF-199C9A49D3B8}">
      <dsp:nvSpPr>
        <dsp:cNvPr id="0" name=""/>
        <dsp:cNvSpPr/>
      </dsp:nvSpPr>
      <dsp:spPr>
        <a:xfrm>
          <a:off x="774747" y="2947164"/>
          <a:ext cx="801066" cy="801259"/>
        </a:xfrm>
        <a:prstGeom prst="ellipse">
          <a:avLst/>
        </a:prstGeom>
        <a:solidFill>
          <a:schemeClr val="accent1">
            <a:lumMod val="75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20463-80F7-4F1A-B330-07A253175E29}">
      <dsp:nvSpPr>
        <dsp:cNvPr id="0" name=""/>
        <dsp:cNvSpPr/>
      </dsp:nvSpPr>
      <dsp:spPr>
        <a:xfrm>
          <a:off x="6703037" y="-221126"/>
          <a:ext cx="2335998" cy="2509990"/>
        </a:xfrm>
        <a:prstGeom prst="ellipse">
          <a:avLst/>
        </a:prstGeom>
        <a:solidFill>
          <a:schemeClr val="accent1"/>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ctr" defTabSz="1066800" rtl="0">
            <a:lnSpc>
              <a:spcPct val="90000"/>
            </a:lnSpc>
            <a:spcBef>
              <a:spcPct val="0"/>
            </a:spcBef>
            <a:spcAft>
              <a:spcPct val="35000"/>
            </a:spcAft>
            <a:buNone/>
          </a:pPr>
          <a:r>
            <a:rPr lang="es-ES" sz="2400" kern="1200" noProof="0" dirty="0"/>
            <a:t>Crear</a:t>
          </a:r>
          <a:r>
            <a:rPr lang="es-ES" sz="1600" kern="1200" noProof="0" dirty="0"/>
            <a:t> </a:t>
          </a:r>
        </a:p>
      </dsp:txBody>
      <dsp:txXfrm>
        <a:off x="7045136" y="146454"/>
        <a:ext cx="1651800" cy="1774830"/>
      </dsp:txXfrm>
    </dsp:sp>
    <dsp:sp modelId="{7D698589-EDC6-4343-9A4E-99137502804C}">
      <dsp:nvSpPr>
        <dsp:cNvPr id="0" name=""/>
        <dsp:cNvSpPr/>
      </dsp:nvSpPr>
      <dsp:spPr>
        <a:xfrm>
          <a:off x="6317994" y="1342314"/>
          <a:ext cx="443039" cy="443230"/>
        </a:xfrm>
        <a:prstGeom prst="ellipse">
          <a:avLst/>
        </a:prstGeom>
        <a:solidFill>
          <a:schemeClr val="accent3"/>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0DE97-CF1D-4C76-8EDC-5782FB43835C}">
      <dsp:nvSpPr>
        <dsp:cNvPr id="0" name=""/>
        <dsp:cNvSpPr/>
      </dsp:nvSpPr>
      <dsp:spPr>
        <a:xfrm>
          <a:off x="1249201" y="4034286"/>
          <a:ext cx="321244" cy="321248"/>
        </a:xfrm>
        <a:prstGeom prst="ellipse">
          <a:avLst/>
        </a:prstGeom>
        <a:solidFill>
          <a:srgbClr val="7030A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80937-6E77-4504-B17A-5A834B11CD25}">
      <dsp:nvSpPr>
        <dsp:cNvPr id="0" name=""/>
        <dsp:cNvSpPr/>
      </dsp:nvSpPr>
      <dsp:spPr>
        <a:xfrm>
          <a:off x="4450200" y="3577088"/>
          <a:ext cx="321244" cy="321248"/>
        </a:xfrm>
        <a:prstGeom prst="ellipse">
          <a:avLst/>
        </a:prstGeom>
        <a:solidFill>
          <a:schemeClr val="accent6">
            <a:lumMod val="60000"/>
            <a:lumOff val="4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B8E7F-5931-443F-8727-631984BB8A75}">
      <dsp:nvSpPr>
        <dsp:cNvPr id="0" name=""/>
        <dsp:cNvSpPr/>
      </dsp:nvSpPr>
      <dsp:spPr>
        <a:xfrm>
          <a:off x="7539976" y="2790803"/>
          <a:ext cx="2146638" cy="2086103"/>
        </a:xfrm>
        <a:prstGeom prst="ellipse">
          <a:avLst/>
        </a:prstGeom>
        <a:solidFill>
          <a:srgbClr val="00B05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ctr" defTabSz="1066800" rtl="0">
            <a:lnSpc>
              <a:spcPct val="90000"/>
            </a:lnSpc>
            <a:spcBef>
              <a:spcPct val="0"/>
            </a:spcBef>
            <a:spcAft>
              <a:spcPct val="35000"/>
            </a:spcAft>
            <a:buNone/>
          </a:pPr>
          <a:r>
            <a:rPr lang="es-ES" sz="2400" kern="1200" noProof="0" dirty="0"/>
            <a:t>Inspirar</a:t>
          </a:r>
        </a:p>
      </dsp:txBody>
      <dsp:txXfrm>
        <a:off x="7854344" y="3096306"/>
        <a:ext cx="1517902" cy="1475097"/>
      </dsp:txXfrm>
    </dsp:sp>
    <dsp:sp modelId="{53DDFCEA-CB46-459B-8AFB-CD63962481AB}">
      <dsp:nvSpPr>
        <dsp:cNvPr id="0" name=""/>
        <dsp:cNvSpPr/>
      </dsp:nvSpPr>
      <dsp:spPr>
        <a:xfrm>
          <a:off x="7346302" y="2967181"/>
          <a:ext cx="321244" cy="321248"/>
        </a:xfrm>
        <a:prstGeom prst="ellipse">
          <a:avLst/>
        </a:prstGeom>
        <a:solidFill>
          <a:schemeClr val="accent5">
            <a:lumMod val="20000"/>
            <a:lumOff val="8000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04349-D895-4762-975A-69454000B659}">
      <dsp:nvSpPr>
        <dsp:cNvPr id="0" name=""/>
        <dsp:cNvSpPr/>
      </dsp:nvSpPr>
      <dsp:spPr>
        <a:xfrm>
          <a:off x="664949" y="369656"/>
          <a:ext cx="1955812" cy="1955812"/>
        </a:xfrm>
        <a:prstGeom prst="round2DiagRect">
          <a:avLst/>
        </a:prstGeom>
        <a:solidFill>
          <a:schemeClr val="lt1">
            <a:alpha val="0"/>
            <a:hueOff val="0"/>
            <a:satOff val="0"/>
            <a:lumOff val="0"/>
            <a:alphaOff val="0"/>
          </a:schemeClr>
        </a:solidFill>
        <a:ln w="7937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A9C2D5-E0AF-44C4-AA43-03D98BC88726}">
      <dsp:nvSpPr>
        <dsp:cNvPr id="0" name=""/>
        <dsp:cNvSpPr/>
      </dsp:nvSpPr>
      <dsp:spPr>
        <a:xfrm>
          <a:off x="1081762" y="786468"/>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9C661-DE23-4F1C-833B-E90DAE3B3E08}">
      <dsp:nvSpPr>
        <dsp:cNvPr id="0" name=""/>
        <dsp:cNvSpPr/>
      </dsp:nvSpPr>
      <dsp:spPr>
        <a:xfrm>
          <a:off x="39731" y="2934656"/>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778000">
            <a:lnSpc>
              <a:spcPct val="100000"/>
            </a:lnSpc>
            <a:spcBef>
              <a:spcPct val="0"/>
            </a:spcBef>
            <a:spcAft>
              <a:spcPct val="35000"/>
            </a:spcAft>
            <a:buNone/>
            <a:defRPr cap="all"/>
          </a:pPr>
          <a:r>
            <a:rPr lang="es-ES" sz="4000" kern="1200" noProof="0" dirty="0"/>
            <a:t>dramático</a:t>
          </a:r>
        </a:p>
      </dsp:txBody>
      <dsp:txXfrm>
        <a:off x="39731" y="2934656"/>
        <a:ext cx="3206250" cy="720000"/>
      </dsp:txXfrm>
    </dsp:sp>
    <dsp:sp modelId="{67577FE9-4C04-467C-9D18-D4DE87D4DE14}">
      <dsp:nvSpPr>
        <dsp:cNvPr id="0" name=""/>
        <dsp:cNvSpPr/>
      </dsp:nvSpPr>
      <dsp:spPr>
        <a:xfrm>
          <a:off x="4432293" y="369656"/>
          <a:ext cx="1955812" cy="1955812"/>
        </a:xfrm>
        <a:prstGeom prst="round2DiagRect">
          <a:avLst/>
        </a:prstGeom>
        <a:solidFill>
          <a:schemeClr val="lt1">
            <a:alpha val="0"/>
            <a:hueOff val="0"/>
            <a:satOff val="0"/>
            <a:lumOff val="0"/>
            <a:alphaOff val="0"/>
          </a:schemeClr>
        </a:solidFill>
        <a:ln w="7937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9CBFD4-DC0A-4969-92C4-C7B9686ACE6A}">
      <dsp:nvSpPr>
        <dsp:cNvPr id="0" name=""/>
        <dsp:cNvSpPr/>
      </dsp:nvSpPr>
      <dsp:spPr>
        <a:xfrm>
          <a:off x="4849106" y="786468"/>
          <a:ext cx="1122187" cy="1122187"/>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99E90-DC39-4CD3-8818-7916D482EC7D}">
      <dsp:nvSpPr>
        <dsp:cNvPr id="0" name=""/>
        <dsp:cNvSpPr/>
      </dsp:nvSpPr>
      <dsp:spPr>
        <a:xfrm>
          <a:off x="3807075" y="2934656"/>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778000">
            <a:lnSpc>
              <a:spcPct val="100000"/>
            </a:lnSpc>
            <a:spcBef>
              <a:spcPct val="0"/>
            </a:spcBef>
            <a:spcAft>
              <a:spcPct val="35000"/>
            </a:spcAft>
            <a:buNone/>
            <a:defRPr cap="all"/>
          </a:pPr>
          <a:r>
            <a:rPr lang="es-ES" sz="4000" kern="1200" noProof="0" dirty="0"/>
            <a:t>lírico</a:t>
          </a:r>
        </a:p>
      </dsp:txBody>
      <dsp:txXfrm>
        <a:off x="3807075" y="2934656"/>
        <a:ext cx="3206250" cy="720000"/>
      </dsp:txXfrm>
    </dsp:sp>
    <dsp:sp modelId="{C7AE699B-DEDF-4849-9BAB-0F114C233F0B}">
      <dsp:nvSpPr>
        <dsp:cNvPr id="0" name=""/>
        <dsp:cNvSpPr/>
      </dsp:nvSpPr>
      <dsp:spPr>
        <a:xfrm>
          <a:off x="8199637" y="369656"/>
          <a:ext cx="1955812" cy="1955812"/>
        </a:xfrm>
        <a:prstGeom prst="round2DiagRect">
          <a:avLst/>
        </a:prstGeom>
        <a:solidFill>
          <a:schemeClr val="lt1">
            <a:alpha val="0"/>
            <a:hueOff val="0"/>
            <a:satOff val="0"/>
            <a:lumOff val="0"/>
            <a:alphaOff val="0"/>
          </a:schemeClr>
        </a:solidFill>
        <a:ln w="7937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36CDB1-E6B7-4446-86C3-A02F282DC83D}">
      <dsp:nvSpPr>
        <dsp:cNvPr id="0" name=""/>
        <dsp:cNvSpPr/>
      </dsp:nvSpPr>
      <dsp:spPr>
        <a:xfrm>
          <a:off x="8616450" y="786468"/>
          <a:ext cx="1122187" cy="1122187"/>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2F607-B48B-4485-97AF-932883E3EE3A}">
      <dsp:nvSpPr>
        <dsp:cNvPr id="0" name=""/>
        <dsp:cNvSpPr/>
      </dsp:nvSpPr>
      <dsp:spPr>
        <a:xfrm>
          <a:off x="7574418" y="2934656"/>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778000">
            <a:lnSpc>
              <a:spcPct val="100000"/>
            </a:lnSpc>
            <a:spcBef>
              <a:spcPct val="0"/>
            </a:spcBef>
            <a:spcAft>
              <a:spcPct val="35000"/>
            </a:spcAft>
            <a:buNone/>
            <a:defRPr cap="all"/>
          </a:pPr>
          <a:r>
            <a:rPr lang="es-ES" sz="4000" kern="1200" noProof="0" dirty="0"/>
            <a:t>narrativo</a:t>
          </a:r>
        </a:p>
      </dsp:txBody>
      <dsp:txXfrm>
        <a:off x="7574418" y="2934656"/>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OutlineLabelList">
  <dgm:title val="Icon Leaf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round2DiagRect"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round2DiagRect"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round2DiagRect"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round2DiagRect"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08A26C1-0309-469A-BFC1-92CF01B89A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C419CDD-F27F-41F7-A67A-DB1D179D4D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1BE568-D303-4FAC-9183-A8A5FC16862F}" type="datetimeFigureOut">
              <a:rPr lang="es-ES" smtClean="0"/>
              <a:t>24/08/2020</a:t>
            </a:fld>
            <a:endParaRPr lang="es-ES"/>
          </a:p>
        </p:txBody>
      </p:sp>
      <p:sp>
        <p:nvSpPr>
          <p:cNvPr id="4" name="Marcador de pie de página 3">
            <a:extLst>
              <a:ext uri="{FF2B5EF4-FFF2-40B4-BE49-F238E27FC236}">
                <a16:creationId xmlns:a16="http://schemas.microsoft.com/office/drawing/2014/main" id="{A83F6997-2346-4749-8D5D-5E73FBB4EB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8B74BC5-58FA-4006-953C-B361B7D7EA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8E2DA-5115-458A-8770-3E2E13AA0559}" type="slidenum">
              <a:rPr lang="es-ES" smtClean="0"/>
              <a:t>‹Nº›</a:t>
            </a:fld>
            <a:endParaRPr lang="es-ES"/>
          </a:p>
        </p:txBody>
      </p:sp>
    </p:spTree>
    <p:extLst>
      <p:ext uri="{BB962C8B-B14F-4D97-AF65-F5344CB8AC3E}">
        <p14:creationId xmlns:p14="http://schemas.microsoft.com/office/powerpoint/2010/main" val="86785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33999-B121-4A57-84E6-D4D3D682B338}" type="datetimeFigureOut">
              <a:rPr lang="es-ES" noProof="0" smtClean="0"/>
              <a:t>24/08/2020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1CFEF-7532-4742-8AE4-AD8F1DB91E4D}" type="slidenum">
              <a:rPr lang="es-ES" noProof="0" smtClean="0"/>
              <a:t>‹Nº›</a:t>
            </a:fld>
            <a:endParaRPr lang="es-ES" noProof="0"/>
          </a:p>
        </p:txBody>
      </p:sp>
    </p:spTree>
    <p:extLst>
      <p:ext uri="{BB962C8B-B14F-4D97-AF65-F5344CB8AC3E}">
        <p14:creationId xmlns:p14="http://schemas.microsoft.com/office/powerpoint/2010/main" val="276625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3F1CFEF-7532-4742-8AE4-AD8F1DB91E4D}" type="slidenum">
              <a:rPr lang="es-ES" smtClean="0"/>
              <a:t>1</a:t>
            </a:fld>
            <a:endParaRPr lang="es-ES"/>
          </a:p>
        </p:txBody>
      </p:sp>
    </p:spTree>
    <p:extLst>
      <p:ext uri="{BB962C8B-B14F-4D97-AF65-F5344CB8AC3E}">
        <p14:creationId xmlns:p14="http://schemas.microsoft.com/office/powerpoint/2010/main" val="347344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3F1CFEF-7532-4742-8AE4-AD8F1DB91E4D}" type="slidenum">
              <a:rPr lang="es-ES" smtClean="0"/>
              <a:t>3</a:t>
            </a:fld>
            <a:endParaRPr lang="es-ES"/>
          </a:p>
        </p:txBody>
      </p:sp>
    </p:spTree>
    <p:extLst>
      <p:ext uri="{BB962C8B-B14F-4D97-AF65-F5344CB8AC3E}">
        <p14:creationId xmlns:p14="http://schemas.microsoft.com/office/powerpoint/2010/main" val="404518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3F1CFEF-7532-4742-8AE4-AD8F1DB91E4D}" type="slidenum">
              <a:rPr lang="es-ES" smtClean="0"/>
              <a:t>4</a:t>
            </a:fld>
            <a:endParaRPr lang="es-ES"/>
          </a:p>
        </p:txBody>
      </p:sp>
    </p:spTree>
    <p:extLst>
      <p:ext uri="{BB962C8B-B14F-4D97-AF65-F5344CB8AC3E}">
        <p14:creationId xmlns:p14="http://schemas.microsoft.com/office/powerpoint/2010/main" val="83104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3F1CFEF-7532-4742-8AE4-AD8F1DB91E4D}" type="slidenum">
              <a:rPr lang="es-ES" smtClean="0"/>
              <a:t>7</a:t>
            </a:fld>
            <a:endParaRPr lang="es-ES"/>
          </a:p>
        </p:txBody>
      </p:sp>
    </p:spTree>
    <p:extLst>
      <p:ext uri="{BB962C8B-B14F-4D97-AF65-F5344CB8AC3E}">
        <p14:creationId xmlns:p14="http://schemas.microsoft.com/office/powerpoint/2010/main" val="3518210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ctrTitle"/>
          </p:nvPr>
        </p:nvSpPr>
        <p:spPr>
          <a:xfrm>
            <a:off x="1371600" y="1803405"/>
            <a:ext cx="9448800" cy="1825096"/>
          </a:xfrm>
        </p:spPr>
        <p:txBody>
          <a:bodyPr rtlCol="0" anchor="b">
            <a:normAutofit/>
          </a:bodyPr>
          <a:lstStyle>
            <a:lvl1pPr algn="l">
              <a:defRPr sz="600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371600" y="3632201"/>
            <a:ext cx="9448800" cy="685800"/>
          </a:xfrm>
        </p:spPr>
        <p:txBody>
          <a:bodyPr rtlCol="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7909561" y="4314328"/>
            <a:ext cx="2910840" cy="374642"/>
          </a:xfrm>
        </p:spPr>
        <p:txBody>
          <a:bodyPr rtlCol="0"/>
          <a:lstStyle/>
          <a:p>
            <a:pPr rtl="0"/>
            <a:fld id="{CE150E63-AA5C-4029-8AFD-739D3ED1B16D}" type="datetime1">
              <a:rPr lang="es-ES" noProof="0" smtClean="0"/>
              <a:t>24/08/2020</a:t>
            </a:fld>
            <a:endParaRPr lang="es-ES" noProof="0"/>
          </a:p>
        </p:txBody>
      </p:sp>
      <p:sp>
        <p:nvSpPr>
          <p:cNvPr id="5" name="Marcador de posición de pie de página 4"/>
          <p:cNvSpPr>
            <a:spLocks noGrp="1"/>
          </p:cNvSpPr>
          <p:nvPr>
            <p:ph type="ftr" sz="quarter" idx="11"/>
          </p:nvPr>
        </p:nvSpPr>
        <p:spPr>
          <a:xfrm>
            <a:off x="1371600" y="4323845"/>
            <a:ext cx="6400800" cy="365125"/>
          </a:xfrm>
        </p:spPr>
        <p:txBody>
          <a:bodyPr rtlCol="0"/>
          <a:lstStyle/>
          <a:p>
            <a:pPr rtl="0"/>
            <a:r>
              <a:rPr lang="es-ES" noProof="0"/>
              <a:t>
              </a:t>
            </a:r>
          </a:p>
        </p:txBody>
      </p:sp>
      <p:sp>
        <p:nvSpPr>
          <p:cNvPr id="6" name="Marcador de posición de número de diapositiva 5"/>
          <p:cNvSpPr>
            <a:spLocks noGrp="1"/>
          </p:cNvSpPr>
          <p:nvPr>
            <p:ph type="sldNum" sz="quarter" idx="12"/>
          </p:nvPr>
        </p:nvSpPr>
        <p:spPr>
          <a:xfrm>
            <a:off x="8077200" y="1430866"/>
            <a:ext cx="2743200" cy="365125"/>
          </a:xfrm>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36751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777" y="4697360"/>
            <a:ext cx="10822034" cy="819355"/>
          </a:xfrm>
        </p:spPr>
        <p:txBody>
          <a:bodyPr rtlCol="0" anchor="b"/>
          <a:lstStyle>
            <a:lvl1pPr algn="l">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681727" y="941439"/>
            <a:ext cx="10821840" cy="3478161"/>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685800" y="5516715"/>
            <a:ext cx="10820400" cy="701969"/>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9C0CE4C6-AF12-4B75-9B09-A6369DF3EBF5}" type="datetime1">
              <a:rPr lang="es-ES" noProof="0" smtClean="0"/>
              <a:t>24/08/2020</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
              </a:t>
            </a:r>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302223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leyenda">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2"/>
            <a:ext cx="10820400" cy="2802467"/>
          </a:xfrm>
        </p:spPr>
        <p:txBody>
          <a:bodyPr rtlCol="0" anchor="ctr"/>
          <a:lstStyle>
            <a:lvl1pPr algn="l">
              <a:defRPr sz="320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a:xfrm>
            <a:off x="1024467" y="3649133"/>
            <a:ext cx="10130516" cy="99906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a:xfrm>
            <a:off x="7814452" y="381000"/>
            <a:ext cx="2910840" cy="365125"/>
          </a:xfrm>
        </p:spPr>
        <p:txBody>
          <a:bodyPr rtlCol="0"/>
          <a:lstStyle>
            <a:lvl1pPr algn="r">
              <a:defRPr/>
            </a:lvl1pPr>
          </a:lstStyle>
          <a:p>
            <a:pPr rtl="0"/>
            <a:fld id="{69286BD3-FAB2-42CC-83A7-F2055CA28231}" type="datetime1">
              <a:rPr lang="es-ES" noProof="0" smtClean="0"/>
              <a:t>24/08/2020</a:t>
            </a:fld>
            <a:endParaRPr lang="es-ES" noProof="0"/>
          </a:p>
        </p:txBody>
      </p:sp>
      <p:sp>
        <p:nvSpPr>
          <p:cNvPr id="6" name="Marcador de posición de pie de página 5"/>
          <p:cNvSpPr>
            <a:spLocks noGrp="1"/>
          </p:cNvSpPr>
          <p:nvPr>
            <p:ph type="ftr" sz="quarter" idx="11"/>
          </p:nvPr>
        </p:nvSpPr>
        <p:spPr>
          <a:xfrm>
            <a:off x="685800" y="379941"/>
            <a:ext cx="6991492" cy="365125"/>
          </a:xfrm>
        </p:spPr>
        <p:txBody>
          <a:bodyPr rtlCol="0"/>
          <a:lstStyle/>
          <a:p>
            <a:pPr rtl="0"/>
            <a:r>
              <a:rPr lang="es-ES" noProof="0"/>
              <a:t>
              </a:t>
            </a:r>
          </a:p>
        </p:txBody>
      </p:sp>
      <p:sp>
        <p:nvSpPr>
          <p:cNvPr id="7" name="Marcador de posición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244187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título">
    <p:spTree>
      <p:nvGrpSpPr>
        <p:cNvPr id="1" name=""/>
        <p:cNvGrpSpPr/>
        <p:nvPr/>
      </p:nvGrpSpPr>
      <p:grpSpPr>
        <a:xfrm>
          <a:off x="0" y="0"/>
          <a:ext cx="0" cy="0"/>
          <a:chOff x="0" y="0"/>
          <a:chExt cx="0" cy="0"/>
        </a:xfrm>
      </p:grpSpPr>
      <p:pic>
        <p:nvPicPr>
          <p:cNvPr id="13" name="Imagen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hasCustomPrompt="1"/>
          </p:nvPr>
        </p:nvSpPr>
        <p:spPr>
          <a:xfrm>
            <a:off x="1024467" y="753533"/>
            <a:ext cx="10151533" cy="2604495"/>
          </a:xfrm>
        </p:spPr>
        <p:txBody>
          <a:bodyPr rtlCol="0" anchor="ctr"/>
          <a:lstStyle>
            <a:lvl1pPr algn="l">
              <a:defRPr sz="3200"/>
            </a:lvl1pPr>
          </a:lstStyle>
          <a:p>
            <a:pPr rtl="0"/>
            <a:r>
              <a:rPr lang="es-ES" noProof="0"/>
              <a:t>Haga clic para modificar el estilo del título del patrón</a:t>
            </a:r>
          </a:p>
        </p:txBody>
      </p:sp>
      <p:sp>
        <p:nvSpPr>
          <p:cNvPr id="12" name="Marcador de posición de texto 3"/>
          <p:cNvSpPr>
            <a:spLocks noGrp="1"/>
          </p:cNvSpPr>
          <p:nvPr>
            <p:ph type="body" sz="half" idx="13" hasCustomPrompt="1"/>
          </p:nvPr>
        </p:nvSpPr>
        <p:spPr>
          <a:xfrm>
            <a:off x="1303865" y="3365556"/>
            <a:ext cx="9592736" cy="444443"/>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1024467" y="3959862"/>
            <a:ext cx="10151533" cy="679871"/>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a:xfrm>
            <a:off x="7814452" y="381000"/>
            <a:ext cx="2910840" cy="365125"/>
          </a:xfrm>
        </p:spPr>
        <p:txBody>
          <a:bodyPr rtlCol="0"/>
          <a:lstStyle>
            <a:lvl1pPr algn="r">
              <a:defRPr/>
            </a:lvl1pPr>
          </a:lstStyle>
          <a:p>
            <a:pPr rtl="0"/>
            <a:fld id="{E0CFD942-0C29-4841-A369-7AC3ACBAA115}" type="datetime1">
              <a:rPr lang="es-ES" noProof="0" smtClean="0"/>
              <a:t>24/08/2020</a:t>
            </a:fld>
            <a:endParaRPr lang="es-ES" noProof="0"/>
          </a:p>
        </p:txBody>
      </p:sp>
      <p:sp>
        <p:nvSpPr>
          <p:cNvPr id="6" name="Marcador de posición de pie de página 5"/>
          <p:cNvSpPr>
            <a:spLocks noGrp="1"/>
          </p:cNvSpPr>
          <p:nvPr>
            <p:ph type="ftr" sz="quarter" idx="11"/>
          </p:nvPr>
        </p:nvSpPr>
        <p:spPr>
          <a:xfrm>
            <a:off x="685800" y="379941"/>
            <a:ext cx="6991492" cy="365125"/>
          </a:xfrm>
        </p:spPr>
        <p:txBody>
          <a:bodyPr rtlCol="0"/>
          <a:lstStyle/>
          <a:p>
            <a:pPr rtl="0"/>
            <a:r>
              <a:rPr lang="es-ES" noProof="0"/>
              <a:t>
              </a:t>
            </a:r>
          </a:p>
        </p:txBody>
      </p:sp>
      <p:sp>
        <p:nvSpPr>
          <p:cNvPr id="7" name="Marcador de posición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
        <p:nvSpPr>
          <p:cNvPr id="9" name="Cuadro de texto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8000" noProof="0">
                <a:solidFill>
                  <a:schemeClr val="tx1"/>
                </a:solidFill>
                <a:effectLst/>
              </a:rPr>
              <a:t>“</a:t>
            </a:r>
          </a:p>
        </p:txBody>
      </p:sp>
      <p:sp>
        <p:nvSpPr>
          <p:cNvPr id="10" name="Cuadro de texto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extLst>
      <p:ext uri="{BB962C8B-B14F-4D97-AF65-F5344CB8AC3E}">
        <p14:creationId xmlns:p14="http://schemas.microsoft.com/office/powerpoint/2010/main" val="3043661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1024495" y="1124701"/>
            <a:ext cx="10146186" cy="2511835"/>
          </a:xfrm>
        </p:spPr>
        <p:txBody>
          <a:bodyPr rtlCol="0" anchor="b"/>
          <a:lstStyle>
            <a:lvl1pPr algn="l">
              <a:defRPr sz="320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a:xfrm>
            <a:off x="1024467" y="3648315"/>
            <a:ext cx="10144654" cy="99988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a:xfrm>
            <a:off x="7814452" y="378883"/>
            <a:ext cx="2910840" cy="365125"/>
          </a:xfrm>
        </p:spPr>
        <p:txBody>
          <a:bodyPr rtlCol="0"/>
          <a:lstStyle>
            <a:lvl1pPr algn="r">
              <a:defRPr/>
            </a:lvl1pPr>
          </a:lstStyle>
          <a:p>
            <a:pPr rtl="0"/>
            <a:fld id="{5B53403B-A83F-4F7C-B81B-52D96F2F2D5A}" type="datetime1">
              <a:rPr lang="es-ES" noProof="0" smtClean="0"/>
              <a:t>24/08/2020</a:t>
            </a:fld>
            <a:endParaRPr lang="es-ES" noProof="0"/>
          </a:p>
        </p:txBody>
      </p:sp>
      <p:sp>
        <p:nvSpPr>
          <p:cNvPr id="6" name="Marcador de posición de pie de página 5"/>
          <p:cNvSpPr>
            <a:spLocks noGrp="1"/>
          </p:cNvSpPr>
          <p:nvPr>
            <p:ph type="ftr" sz="quarter" idx="11"/>
          </p:nvPr>
        </p:nvSpPr>
        <p:spPr>
          <a:xfrm>
            <a:off x="685800" y="378883"/>
            <a:ext cx="6991492" cy="365125"/>
          </a:xfrm>
        </p:spPr>
        <p:txBody>
          <a:bodyPr rtlCol="0"/>
          <a:lstStyle/>
          <a:p>
            <a:pPr rtl="0"/>
            <a:r>
              <a:rPr lang="es-ES" noProof="0"/>
              <a:t>
              </a:t>
            </a:r>
          </a:p>
        </p:txBody>
      </p:sp>
      <p:sp>
        <p:nvSpPr>
          <p:cNvPr id="7" name="Marcador de posición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3866832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2895600" y="761999"/>
            <a:ext cx="8610599" cy="1303867"/>
          </a:xfrm>
        </p:spPr>
        <p:txBody>
          <a:bodyPr rtlCol="0"/>
          <a:lstStyle/>
          <a:p>
            <a:pPr rtl="0"/>
            <a:r>
              <a:rPr lang="es-ES" noProof="0"/>
              <a:t>Haga clic para modificar el estilo de título del patrón</a:t>
            </a:r>
          </a:p>
        </p:txBody>
      </p:sp>
      <p:sp>
        <p:nvSpPr>
          <p:cNvPr id="7" name="Marcador de posición de texto 2"/>
          <p:cNvSpPr>
            <a:spLocks noGrp="1"/>
          </p:cNvSpPr>
          <p:nvPr>
            <p:ph type="body" idx="1" hasCustomPrompt="1"/>
          </p:nvPr>
        </p:nvSpPr>
        <p:spPr>
          <a:xfrm>
            <a:off x="685800" y="2202080"/>
            <a:ext cx="3456432" cy="617320"/>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posición de texto 3"/>
          <p:cNvSpPr>
            <a:spLocks noGrp="1"/>
          </p:cNvSpPr>
          <p:nvPr>
            <p:ph type="body" sz="half" idx="15" hasCustomPrompt="1"/>
          </p:nvPr>
        </p:nvSpPr>
        <p:spPr>
          <a:xfrm>
            <a:off x="685799"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9" name="Marcador de posición de texto 4"/>
          <p:cNvSpPr>
            <a:spLocks noGrp="1"/>
          </p:cNvSpPr>
          <p:nvPr>
            <p:ph type="body" sz="quarter" idx="3" hasCustomPrompt="1"/>
          </p:nvPr>
        </p:nvSpPr>
        <p:spPr>
          <a:xfrm>
            <a:off x="4368800" y="2201333"/>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texto 3"/>
          <p:cNvSpPr>
            <a:spLocks noGrp="1"/>
          </p:cNvSpPr>
          <p:nvPr>
            <p:ph type="body" sz="half" idx="16" hasCustomPrompt="1"/>
          </p:nvPr>
        </p:nvSpPr>
        <p:spPr>
          <a:xfrm>
            <a:off x="4366858" y="2904067"/>
            <a:ext cx="3456432" cy="331461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11" name="Marcador de posición de texto 4"/>
          <p:cNvSpPr>
            <a:spLocks noGrp="1"/>
          </p:cNvSpPr>
          <p:nvPr>
            <p:ph type="body" sz="quarter" idx="13" hasCustomPrompt="1"/>
          </p:nvPr>
        </p:nvSpPr>
        <p:spPr>
          <a:xfrm>
            <a:off x="8051800" y="2192866"/>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texto 3"/>
          <p:cNvSpPr>
            <a:spLocks noGrp="1"/>
          </p:cNvSpPr>
          <p:nvPr>
            <p:ph type="body" sz="half" idx="17" hasCustomPrompt="1"/>
          </p:nvPr>
        </p:nvSpPr>
        <p:spPr>
          <a:xfrm>
            <a:off x="8051801"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posición de fecha 2"/>
          <p:cNvSpPr>
            <a:spLocks noGrp="1"/>
          </p:cNvSpPr>
          <p:nvPr>
            <p:ph type="dt" sz="half" idx="10"/>
          </p:nvPr>
        </p:nvSpPr>
        <p:spPr/>
        <p:txBody>
          <a:bodyPr rtlCol="0"/>
          <a:lstStyle/>
          <a:p>
            <a:pPr rtl="0"/>
            <a:fld id="{B0E8905F-8219-42EC-858C-8B7A9BCD2331}" type="datetime1">
              <a:rPr lang="es-ES" noProof="0" smtClean="0"/>
              <a:t>24/08/2020</a:t>
            </a:fld>
            <a:endParaRPr lang="es-ES" noProof="0"/>
          </a:p>
        </p:txBody>
      </p:sp>
      <p:sp>
        <p:nvSpPr>
          <p:cNvPr id="4" name="Marcador de posición de pie de página 3"/>
          <p:cNvSpPr>
            <a:spLocks noGrp="1"/>
          </p:cNvSpPr>
          <p:nvPr>
            <p:ph type="ftr" sz="quarter" idx="11"/>
          </p:nvPr>
        </p:nvSpPr>
        <p:spPr/>
        <p:txBody>
          <a:bodyPr rtlCol="0"/>
          <a:lstStyle/>
          <a:p>
            <a:pPr rtl="0"/>
            <a:r>
              <a:rPr lang="es-ES" noProof="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72752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2895600" y="762000"/>
            <a:ext cx="8610599" cy="1295400"/>
          </a:xfrm>
        </p:spPr>
        <p:txBody>
          <a:bodyPr rtlCol="0"/>
          <a:lstStyle/>
          <a:p>
            <a:pPr rtl="0"/>
            <a:r>
              <a:rPr lang="es-ES" noProof="0"/>
              <a:t>Haga clic para modificar el estilo de título del patrón</a:t>
            </a:r>
          </a:p>
        </p:txBody>
      </p:sp>
      <p:sp>
        <p:nvSpPr>
          <p:cNvPr id="19" name="Marcador de posición de texto 2"/>
          <p:cNvSpPr>
            <a:spLocks noGrp="1"/>
          </p:cNvSpPr>
          <p:nvPr>
            <p:ph type="body" idx="1" hasCustomPrompt="1"/>
          </p:nvPr>
        </p:nvSpPr>
        <p:spPr>
          <a:xfrm>
            <a:off x="688618" y="4191000"/>
            <a:ext cx="3451582"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imagen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1" name="Marcador de posición de texto 3"/>
          <p:cNvSpPr>
            <a:spLocks noGrp="1"/>
          </p:cNvSpPr>
          <p:nvPr>
            <p:ph type="body" sz="half" idx="18" hasCustomPrompt="1"/>
          </p:nvPr>
        </p:nvSpPr>
        <p:spPr>
          <a:xfrm>
            <a:off x="688618" y="4873764"/>
            <a:ext cx="3451582"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2" name="Marcador de posición de texto 4"/>
          <p:cNvSpPr>
            <a:spLocks noGrp="1"/>
          </p:cNvSpPr>
          <p:nvPr>
            <p:ph type="body" sz="quarter" idx="3" hasCustomPrompt="1"/>
          </p:nvPr>
        </p:nvSpPr>
        <p:spPr>
          <a:xfrm>
            <a:off x="4374263" y="4191000"/>
            <a:ext cx="3448935"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3" name="Marcador de posición de imagen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4" name="Marcador de posición de texto 3"/>
          <p:cNvSpPr>
            <a:spLocks noGrp="1"/>
          </p:cNvSpPr>
          <p:nvPr>
            <p:ph type="body" sz="half" idx="19" hasCustomPrompt="1"/>
          </p:nvPr>
        </p:nvSpPr>
        <p:spPr>
          <a:xfrm>
            <a:off x="4374264" y="4873763"/>
            <a:ext cx="344893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5" name="Marcador de posición de texto 4"/>
          <p:cNvSpPr>
            <a:spLocks noGrp="1"/>
          </p:cNvSpPr>
          <p:nvPr>
            <p:ph type="body" sz="quarter" idx="13" hasCustomPrompt="1"/>
          </p:nvPr>
        </p:nvSpPr>
        <p:spPr>
          <a:xfrm>
            <a:off x="8049731" y="4191000"/>
            <a:ext cx="3456469"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6" name="Marcador de posición de imagen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7" name="Marcador de posición de texto 3"/>
          <p:cNvSpPr>
            <a:spLocks noGrp="1"/>
          </p:cNvSpPr>
          <p:nvPr>
            <p:ph type="body" sz="half" idx="20" hasCustomPrompt="1"/>
          </p:nvPr>
        </p:nvSpPr>
        <p:spPr>
          <a:xfrm>
            <a:off x="8049731" y="4873761"/>
            <a:ext cx="345244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posición de fecha 2"/>
          <p:cNvSpPr>
            <a:spLocks noGrp="1"/>
          </p:cNvSpPr>
          <p:nvPr>
            <p:ph type="dt" sz="half" idx="10"/>
          </p:nvPr>
        </p:nvSpPr>
        <p:spPr/>
        <p:txBody>
          <a:bodyPr rtlCol="0"/>
          <a:lstStyle/>
          <a:p>
            <a:pPr rtl="0"/>
            <a:fld id="{2DA337F5-EA54-492B-BCF8-BA412781892C}" type="datetime1">
              <a:rPr lang="es-ES" noProof="0" smtClean="0"/>
              <a:t>24/08/2020</a:t>
            </a:fld>
            <a:endParaRPr lang="es-ES" noProof="0"/>
          </a:p>
        </p:txBody>
      </p:sp>
      <p:sp>
        <p:nvSpPr>
          <p:cNvPr id="4" name="Marcador de posición de pie de página 3"/>
          <p:cNvSpPr>
            <a:spLocks noGrp="1"/>
          </p:cNvSpPr>
          <p:nvPr>
            <p:ph type="ftr" sz="quarter" idx="11"/>
          </p:nvPr>
        </p:nvSpPr>
        <p:spPr/>
        <p:txBody>
          <a:bodyPr rtlCol="0"/>
          <a:lstStyle/>
          <a:p>
            <a:pPr rtl="0"/>
            <a:r>
              <a:rPr lang="es-ES" noProof="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243425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685800" y="2194559"/>
            <a:ext cx="10820400" cy="4024125"/>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C05AF301-8E3A-4C7C-8F39-137B7E2BA829}" type="datetime1">
              <a:rPr lang="es-ES" noProof="0" smtClean="0"/>
              <a:t>24/08/2020</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83108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vertical 1"/>
          <p:cNvSpPr>
            <a:spLocks noGrp="1"/>
          </p:cNvSpPr>
          <p:nvPr>
            <p:ph type="title" orient="vert"/>
          </p:nvPr>
        </p:nvSpPr>
        <p:spPr>
          <a:xfrm>
            <a:off x="9448800" y="745066"/>
            <a:ext cx="2057400" cy="3903133"/>
          </a:xfrm>
        </p:spPr>
        <p:txBody>
          <a:bodyPr vert="eaVert" rtlCol="0"/>
          <a:lstStyle>
            <a:lvl1pPr algn="l">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024466" y="745067"/>
            <a:ext cx="8204201" cy="3903133"/>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a:xfrm>
            <a:off x="7814452" y="379941"/>
            <a:ext cx="2910840" cy="365125"/>
          </a:xfrm>
        </p:spPr>
        <p:txBody>
          <a:bodyPr rtlCol="0"/>
          <a:lstStyle>
            <a:lvl1pPr algn="r">
              <a:defRPr/>
            </a:lvl1pPr>
          </a:lstStyle>
          <a:p>
            <a:pPr rtl="0"/>
            <a:fld id="{2580712E-2E1F-4DE6-9DF5-96684E025AD4}" type="datetime1">
              <a:rPr lang="es-ES" noProof="0" smtClean="0"/>
              <a:t>24/08/2020</a:t>
            </a:fld>
            <a:endParaRPr lang="es-ES" noProof="0"/>
          </a:p>
        </p:txBody>
      </p:sp>
      <p:sp>
        <p:nvSpPr>
          <p:cNvPr id="5" name="Marcador de posición de pie de página 4"/>
          <p:cNvSpPr>
            <a:spLocks noGrp="1"/>
          </p:cNvSpPr>
          <p:nvPr>
            <p:ph type="ftr" sz="quarter" idx="11"/>
          </p:nvPr>
        </p:nvSpPr>
        <p:spPr>
          <a:xfrm>
            <a:off x="685800" y="381000"/>
            <a:ext cx="6991492" cy="365125"/>
          </a:xfrm>
        </p:spPr>
        <p:txBody>
          <a:bodyPr rtlCol="0"/>
          <a:lstStyle/>
          <a:p>
            <a:pPr rtl="0"/>
            <a:r>
              <a:rPr lang="es-ES" noProof="0"/>
              <a:t>
              </a:t>
            </a:r>
          </a:p>
        </p:txBody>
      </p:sp>
      <p:sp>
        <p:nvSpPr>
          <p:cNvPr id="6" name="Marcador de posición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4386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18B63502-55E2-483A-B925-B76D2362EF77}" type="datetime1">
              <a:rPr lang="es-ES" noProof="0" smtClean="0"/>
              <a:t>24/08/2020</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4009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3"/>
            <a:ext cx="10820399" cy="2801935"/>
          </a:xfrm>
        </p:spPr>
        <p:txBody>
          <a:bodyPr rtlCol="0" anchor="b">
            <a:normAutofit/>
          </a:bodyPr>
          <a:lstStyle>
            <a:lvl1pPr algn="r">
              <a:defRPr sz="400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024467" y="3641725"/>
            <a:ext cx="10490200" cy="955675"/>
          </a:xfrm>
        </p:spPr>
        <p:txBody>
          <a:bodyPr rtlCol="0">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a:xfrm>
            <a:off x="7814452" y="381000"/>
            <a:ext cx="2910840" cy="365125"/>
          </a:xfrm>
        </p:spPr>
        <p:txBody>
          <a:bodyPr rtlCol="0"/>
          <a:lstStyle>
            <a:lvl1pPr algn="r">
              <a:defRPr/>
            </a:lvl1pPr>
          </a:lstStyle>
          <a:p>
            <a:pPr rtl="0"/>
            <a:fld id="{BB53D347-9752-40D2-A01A-54CDEE82EFED}" type="datetime1">
              <a:rPr lang="es-ES" noProof="0" smtClean="0"/>
              <a:t>24/08/2020</a:t>
            </a:fld>
            <a:endParaRPr lang="es-ES" noProof="0"/>
          </a:p>
        </p:txBody>
      </p:sp>
      <p:sp>
        <p:nvSpPr>
          <p:cNvPr id="5" name="Marcador de posición de pie de página 4"/>
          <p:cNvSpPr>
            <a:spLocks noGrp="1"/>
          </p:cNvSpPr>
          <p:nvPr>
            <p:ph type="ftr" sz="quarter" idx="11"/>
          </p:nvPr>
        </p:nvSpPr>
        <p:spPr>
          <a:xfrm>
            <a:off x="685800" y="381001"/>
            <a:ext cx="6991492" cy="364065"/>
          </a:xfrm>
        </p:spPr>
        <p:txBody>
          <a:bodyPr rtlCol="0"/>
          <a:lstStyle/>
          <a:p>
            <a:pPr rtl="0"/>
            <a:r>
              <a:rPr lang="es-ES" noProof="0"/>
              <a:t>
              </a:t>
            </a:r>
          </a:p>
        </p:txBody>
      </p:sp>
      <p:sp>
        <p:nvSpPr>
          <p:cNvPr id="6" name="Marcador de posición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44573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685800" y="2194559"/>
            <a:ext cx="5334000" cy="40241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72200" y="2194559"/>
            <a:ext cx="5334000" cy="40241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0452F424-71C5-46D6-BF22-9D8828EB9DAE}" type="datetime1">
              <a:rPr lang="es-ES" noProof="0" smtClean="0"/>
              <a:t>24/08/2020</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
              </a:t>
            </a:r>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63326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2000"/>
            <a:ext cx="8610600" cy="1295400"/>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914409" y="2183802"/>
            <a:ext cx="5079991"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685800" y="3132666"/>
            <a:ext cx="5311775" cy="308601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400800" y="2183802"/>
            <a:ext cx="5105400"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172200" y="3132666"/>
            <a:ext cx="5334000" cy="308601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8FC35E9E-2FD8-489A-985A-E5E9905A1025}" type="datetime1">
              <a:rPr lang="es-ES" noProof="0" smtClean="0"/>
              <a:t>24/08/2020</a:t>
            </a:fld>
            <a:endParaRPr lang="es-ES" noProof="0"/>
          </a:p>
        </p:txBody>
      </p:sp>
      <p:sp>
        <p:nvSpPr>
          <p:cNvPr id="8" name="Marcador de posición de pie de página 7"/>
          <p:cNvSpPr>
            <a:spLocks noGrp="1"/>
          </p:cNvSpPr>
          <p:nvPr>
            <p:ph type="ftr" sz="quarter" idx="11"/>
          </p:nvPr>
        </p:nvSpPr>
        <p:spPr/>
        <p:txBody>
          <a:bodyPr rtlCol="0"/>
          <a:lstStyle/>
          <a:p>
            <a:pPr rtl="0"/>
            <a:r>
              <a:rPr lang="es-ES" noProof="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07810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4A39A859-2C96-446F-BF35-E1A916FDC7F7}" type="datetime1">
              <a:rPr lang="es-ES" noProof="0" smtClean="0"/>
              <a:t>24/08/2020</a:t>
            </a:fld>
            <a:endParaRPr lang="es-ES" noProof="0"/>
          </a:p>
        </p:txBody>
      </p:sp>
      <p:sp>
        <p:nvSpPr>
          <p:cNvPr id="4" name="Marcador de posición de pie de página 3"/>
          <p:cNvSpPr>
            <a:spLocks noGrp="1"/>
          </p:cNvSpPr>
          <p:nvPr>
            <p:ph type="ftr" sz="quarter" idx="11"/>
          </p:nvPr>
        </p:nvSpPr>
        <p:spPr/>
        <p:txBody>
          <a:bodyPr rtlCol="0"/>
          <a:lstStyle/>
          <a:p>
            <a:pPr rtl="0"/>
            <a:r>
              <a:rPr lang="es-ES" noProof="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1955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4E0B3690-BBA5-4984-BF25-F14AEFFABB51}" type="datetime1">
              <a:rPr lang="es-ES" noProof="0" smtClean="0"/>
              <a:t>24/08/2020</a:t>
            </a:fld>
            <a:endParaRPr lang="es-ES" noProof="0"/>
          </a:p>
        </p:txBody>
      </p:sp>
      <p:sp>
        <p:nvSpPr>
          <p:cNvPr id="3" name="Marcador de posición de pie de página 2"/>
          <p:cNvSpPr>
            <a:spLocks noGrp="1"/>
          </p:cNvSpPr>
          <p:nvPr>
            <p:ph type="ftr" sz="quarter" idx="11"/>
          </p:nvPr>
        </p:nvSpPr>
        <p:spPr/>
        <p:txBody>
          <a:bodyPr rtlCol="0"/>
          <a:lstStyle/>
          <a:p>
            <a:pPr rtl="0"/>
            <a:r>
              <a:rPr lang="es-ES" noProof="0"/>
              <a:t>
              </a:t>
            </a:r>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7214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4114800" cy="1600200"/>
          </a:xfrm>
        </p:spPr>
        <p:txBody>
          <a:bodyPr rtlCol="0" anchor="b"/>
          <a:lstStyle>
            <a:lvl1pPr algn="l">
              <a:defRPr sz="320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4995582" y="746759"/>
            <a:ext cx="6510618" cy="5471925"/>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685800" y="3124199"/>
            <a:ext cx="411480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8CC6960A-B7E1-40A8-8ABC-9D37BA0B71B1}" type="datetime1">
              <a:rPr lang="es-ES" noProof="0" smtClean="0"/>
              <a:t>24/08/2020</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
              </a:t>
            </a:r>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03115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6873240" cy="1600200"/>
          </a:xfrm>
        </p:spPr>
        <p:txBody>
          <a:bodyPr rtlCol="0" anchor="b"/>
          <a:lstStyle>
            <a:lvl1pPr algn="l">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7861238" y="751241"/>
            <a:ext cx="3644962" cy="5467443"/>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685800" y="3124199"/>
            <a:ext cx="687324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04369352-B30E-4B27-BD6D-2A167EC7583D}" type="datetime1">
              <a:rPr lang="es-ES" noProof="0" smtClean="0"/>
              <a:t>24/08/2020</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
              </a:t>
            </a:r>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18390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Marcador de posición de título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0DF384F-5A97-4E92-8348-2DC2199C59FF}" type="datetime1">
              <a:rPr lang="es-ES" noProof="0" smtClean="0"/>
              <a:t>24/08/2020</a:t>
            </a:fld>
            <a:endParaRPr lang="es-ES" noProof="0"/>
          </a:p>
        </p:txBody>
      </p:sp>
      <p:sp>
        <p:nvSpPr>
          <p:cNvPr id="5" name="Marcador de posición de pie de página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r>
              <a:rPr lang="es-ES" noProof="0"/>
              <a:t>
              </a:t>
            </a:r>
          </a:p>
        </p:txBody>
      </p:sp>
      <p:sp>
        <p:nvSpPr>
          <p:cNvPr id="6" name="Marcador de posición de número de diapositiva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32572061"/>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jFIc9i0RRJ4?feature=oembed" TargetMode="External"/><Relationship Id="rId1" Type="http://schemas.openxmlformats.org/officeDocument/2006/relationships/video" Target="https://www.youtube.com/embed/aT-8k1zGxkk?feature=oembed"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hyperlink" Target="https://pixabay.com/en/author-book-closed-cover-149694/" TargetMode="Externa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hyperlink" Target="http://classicsalaromana.blogspot.com/2016/10/la-musica-dels-romans.html" TargetMode="External"/><Relationship Id="rId5" Type="http://schemas.openxmlformats.org/officeDocument/2006/relationships/diagramData" Target="../diagrams/data2.xml"/><Relationship Id="rId10" Type="http://schemas.openxmlformats.org/officeDocument/2006/relationships/image" Target="../media/image9.jpg"/><Relationship Id="rId4" Type="http://schemas.openxmlformats.org/officeDocument/2006/relationships/image" Target="../media/image1.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video" Target="https://www.youtube.com/embed/hRmX4UfTEeI?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descr="Flor">
            <a:extLst>
              <a:ext uri="{FF2B5EF4-FFF2-40B4-BE49-F238E27FC236}">
                <a16:creationId xmlns:a16="http://schemas.microsoft.com/office/drawing/2014/main" id="{3F803F0C-D1ED-48FB-B5CD-1F2FC0FF7CB1}"/>
              </a:ext>
            </a:extLst>
          </p:cNvPr>
          <p:cNvPicPr>
            <a:picLocks noChangeAspect="1"/>
          </p:cNvPicPr>
          <p:nvPr/>
        </p:nvPicPr>
        <p:blipFill rotWithShape="1">
          <a:blip r:embed="rId3" cstate="print">
            <a:alphaModFix amt="40000"/>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a:ext>
            </a:extLst>
          </a:blip>
          <a:srcRect l="157" r="157"/>
          <a:stretch/>
        </p:blipFill>
        <p:spPr>
          <a:xfrm>
            <a:off x="0" y="-1"/>
            <a:ext cx="12192000" cy="6858001"/>
          </a:xfrm>
          <a:prstGeom prst="rect">
            <a:avLst/>
          </a:prstGeom>
          <a:solidFill>
            <a:schemeClr val="bg1">
              <a:lumMod val="85000"/>
              <a:lumOff val="15000"/>
            </a:schemeClr>
          </a:solidFill>
        </p:spPr>
      </p:pic>
      <p:pic>
        <p:nvPicPr>
          <p:cNvPr id="42" name="Imagen 41">
            <a:extLst>
              <a:ext uri="{FF2B5EF4-FFF2-40B4-BE49-F238E27FC236}">
                <a16:creationId xmlns:a16="http://schemas.microsoft.com/office/drawing/2014/main" id="{23FF3D86-2916-4F9F-9752-304810CF5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44" name="Imagen 43">
            <a:extLst>
              <a:ext uri="{FF2B5EF4-FFF2-40B4-BE49-F238E27FC236}">
                <a16:creationId xmlns:a16="http://schemas.microsoft.com/office/drawing/2014/main" id="{AB048875-14D1-4CC7-8AC3-7ABC73AAAF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id="{050E78D6-F072-48E7-8270-20EFBDD26F36}"/>
              </a:ext>
            </a:extLst>
          </p:cNvPr>
          <p:cNvSpPr>
            <a:spLocks noGrp="1"/>
          </p:cNvSpPr>
          <p:nvPr>
            <p:ph type="ctrTitle"/>
          </p:nvPr>
        </p:nvSpPr>
        <p:spPr>
          <a:xfrm>
            <a:off x="3689995" y="215106"/>
            <a:ext cx="9448800" cy="1825096"/>
          </a:xfrm>
          <a:prstGeom prst="parallelogram">
            <a:avLst>
              <a:gd name="adj" fmla="val 157686"/>
            </a:avLst>
          </a:prstGeom>
        </p:spPr>
        <p:txBody>
          <a:bodyPr lIns="0" rIns="180000" rtlCol="0">
            <a:normAutofit/>
          </a:bodyPr>
          <a:lstStyle/>
          <a:p>
            <a:pPr rtl="0"/>
            <a:r>
              <a:rPr lang="es-ES" sz="3800" b="1" dirty="0"/>
              <a:t>El análisis literario</a:t>
            </a:r>
          </a:p>
        </p:txBody>
      </p:sp>
      <p:sp>
        <p:nvSpPr>
          <p:cNvPr id="3" name="Subtítulo 2">
            <a:extLst>
              <a:ext uri="{FF2B5EF4-FFF2-40B4-BE49-F238E27FC236}">
                <a16:creationId xmlns:a16="http://schemas.microsoft.com/office/drawing/2014/main" id="{3FC7BD98-5486-489C-BAA0-A69CEFF691B3}"/>
              </a:ext>
            </a:extLst>
          </p:cNvPr>
          <p:cNvSpPr>
            <a:spLocks noGrp="1"/>
          </p:cNvSpPr>
          <p:nvPr>
            <p:ph type="subTitle" idx="1"/>
          </p:nvPr>
        </p:nvSpPr>
        <p:spPr>
          <a:xfrm>
            <a:off x="6321287" y="1824429"/>
            <a:ext cx="5511322" cy="1568989"/>
          </a:xfrm>
          <a:prstGeom prst="rect">
            <a:avLst/>
          </a:prstGeom>
        </p:spPr>
        <p:txBody>
          <a:bodyPr lIns="0" rIns="0" rtlCol="0">
            <a:normAutofit/>
          </a:bodyPr>
          <a:lstStyle/>
          <a:p>
            <a:pPr marL="1544638" rtl="0"/>
            <a:r>
              <a:rPr lang="es-ES" noProof="1"/>
              <a:t>Lengua y Literatura</a:t>
            </a:r>
          </a:p>
          <a:p>
            <a:pPr marL="1544638" rtl="0"/>
            <a:r>
              <a:rPr lang="es-ES" noProof="1"/>
              <a:t>8vo básico B</a:t>
            </a:r>
          </a:p>
          <a:p>
            <a:pPr marL="1544638" rtl="0"/>
            <a:r>
              <a:rPr lang="es-ES" noProof="1"/>
              <a:t>Profesora: Inés Manríquez J.</a:t>
            </a:r>
          </a:p>
        </p:txBody>
      </p:sp>
      <p:pic>
        <p:nvPicPr>
          <p:cNvPr id="7" name="Imagen 6">
            <a:extLst>
              <a:ext uri="{FF2B5EF4-FFF2-40B4-BE49-F238E27FC236}">
                <a16:creationId xmlns:a16="http://schemas.microsoft.com/office/drawing/2014/main" id="{99622B39-931A-4037-BA85-71DD6067C517}"/>
              </a:ext>
            </a:extLst>
          </p:cNvPr>
          <p:cNvPicPr>
            <a:picLocks noChangeAspect="1"/>
          </p:cNvPicPr>
          <p:nvPr/>
        </p:nvPicPr>
        <p:blipFill>
          <a:blip r:embed="rId7"/>
          <a:stretch>
            <a:fillRect/>
          </a:stretch>
        </p:blipFill>
        <p:spPr>
          <a:xfrm>
            <a:off x="758777" y="1824428"/>
            <a:ext cx="6256415" cy="2502566"/>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43B8283E-A7DB-4BF7-96C6-4018CEADBA8F}"/>
              </a:ext>
            </a:extLst>
          </p:cNvPr>
          <p:cNvPicPr>
            <a:picLocks noGrp="1" noChangeAspect="1"/>
          </p:cNvPicPr>
          <p:nvPr>
            <p:ph idx="1"/>
          </p:nvPr>
        </p:nvPicPr>
        <p:blipFill rotWithShape="1">
          <a:blip r:embed="rId2"/>
          <a:srcRect l="22191" t="15781" r="21424" b="40501"/>
          <a:stretch/>
        </p:blipFill>
        <p:spPr>
          <a:xfrm>
            <a:off x="1917153" y="1099928"/>
            <a:ext cx="9453212" cy="5102089"/>
          </a:xfrm>
        </p:spPr>
      </p:pic>
    </p:spTree>
    <p:extLst>
      <p:ext uri="{BB962C8B-B14F-4D97-AF65-F5344CB8AC3E}">
        <p14:creationId xmlns:p14="http://schemas.microsoft.com/office/powerpoint/2010/main" val="43948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s multimedia en línea 4" title="Recomendaciones en dos minutos: 1984 de George Orwell">
            <a:hlinkClick r:id="" action="ppaction://media"/>
            <a:extLst>
              <a:ext uri="{FF2B5EF4-FFF2-40B4-BE49-F238E27FC236}">
                <a16:creationId xmlns:a16="http://schemas.microsoft.com/office/drawing/2014/main" id="{1BFD23B1-B8A7-4A7B-8FC8-3549AD3FDA6F}"/>
              </a:ext>
            </a:extLst>
          </p:cNvPr>
          <p:cNvPicPr>
            <a:picLocks noGrp="1" noRot="1" noChangeAspect="1"/>
          </p:cNvPicPr>
          <p:nvPr>
            <p:ph idx="1"/>
            <a:videoFile r:link="rId1"/>
          </p:nvPr>
        </p:nvPicPr>
        <p:blipFill>
          <a:blip r:embed="rId4"/>
          <a:stretch>
            <a:fillRect/>
          </a:stretch>
        </p:blipFill>
        <p:spPr>
          <a:xfrm>
            <a:off x="6096000" y="1524000"/>
            <a:ext cx="5888830" cy="3312737"/>
          </a:xfrm>
          <a:prstGeom prst="rect">
            <a:avLst/>
          </a:prstGeom>
        </p:spPr>
      </p:pic>
      <p:pic>
        <p:nvPicPr>
          <p:cNvPr id="6" name="Elementos multimedia en línea 5" title="Recomendaciones en dos minutos: Momo de Michael Ende">
            <a:hlinkClick r:id="" action="ppaction://media"/>
            <a:extLst>
              <a:ext uri="{FF2B5EF4-FFF2-40B4-BE49-F238E27FC236}">
                <a16:creationId xmlns:a16="http://schemas.microsoft.com/office/drawing/2014/main" id="{95EA73F5-ACBC-46AA-98D3-97359B3AA45E}"/>
              </a:ext>
            </a:extLst>
          </p:cNvPr>
          <p:cNvPicPr>
            <a:picLocks noRot="1" noChangeAspect="1"/>
          </p:cNvPicPr>
          <p:nvPr>
            <a:videoFile r:link="rId2"/>
          </p:nvPr>
        </p:nvPicPr>
        <p:blipFill>
          <a:blip r:embed="rId5"/>
          <a:stretch>
            <a:fillRect/>
          </a:stretch>
        </p:blipFill>
        <p:spPr>
          <a:xfrm>
            <a:off x="0" y="1524000"/>
            <a:ext cx="5888830" cy="3312467"/>
          </a:xfrm>
          <a:prstGeom prst="rect">
            <a:avLst/>
          </a:prstGeom>
        </p:spPr>
      </p:pic>
      <p:sp>
        <p:nvSpPr>
          <p:cNvPr id="7" name="CuadroTexto 6">
            <a:extLst>
              <a:ext uri="{FF2B5EF4-FFF2-40B4-BE49-F238E27FC236}">
                <a16:creationId xmlns:a16="http://schemas.microsoft.com/office/drawing/2014/main" id="{89639BF5-2A00-48F4-A710-9C0CC99E6258}"/>
              </a:ext>
            </a:extLst>
          </p:cNvPr>
          <p:cNvSpPr txBox="1"/>
          <p:nvPr/>
        </p:nvSpPr>
        <p:spPr>
          <a:xfrm>
            <a:off x="5888830" y="437322"/>
            <a:ext cx="6303170" cy="830997"/>
          </a:xfrm>
          <a:prstGeom prst="rect">
            <a:avLst/>
          </a:prstGeom>
          <a:noFill/>
        </p:spPr>
        <p:txBody>
          <a:bodyPr wrap="square" rtlCol="0">
            <a:spAutoFit/>
          </a:bodyPr>
          <a:lstStyle/>
          <a:p>
            <a:r>
              <a:rPr lang="es-ES" sz="2400" dirty="0"/>
              <a:t>RECOMENDACIÓN</a:t>
            </a:r>
            <a:r>
              <a:rPr lang="es-ES" sz="2400"/>
              <a:t>: PROFESOR </a:t>
            </a:r>
            <a:r>
              <a:rPr lang="es-ES" sz="2400" b="1" dirty="0">
                <a:solidFill>
                  <a:srgbClr val="FF0000"/>
                </a:solidFill>
              </a:rPr>
              <a:t>GABRIEL MARTÍNEZ</a:t>
            </a:r>
            <a:r>
              <a:rPr lang="es-ES" sz="2400" dirty="0"/>
              <a:t>, </a:t>
            </a:r>
            <a:r>
              <a:rPr lang="es-ES" sz="2400" b="1" dirty="0">
                <a:solidFill>
                  <a:srgbClr val="FFC000"/>
                </a:solidFill>
              </a:rPr>
              <a:t>LENGUAJE ERRANTE</a:t>
            </a:r>
          </a:p>
        </p:txBody>
      </p:sp>
    </p:spTree>
    <p:extLst>
      <p:ext uri="{BB962C8B-B14F-4D97-AF65-F5344CB8AC3E}">
        <p14:creationId xmlns:p14="http://schemas.microsoft.com/office/powerpoint/2010/main" val="245409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3D574-1A1E-49BA-AB5E-5622D8DC37C7}"/>
              </a:ext>
            </a:extLst>
          </p:cNvPr>
          <p:cNvSpPr>
            <a:spLocks noGrp="1"/>
          </p:cNvSpPr>
          <p:nvPr>
            <p:ph type="title"/>
          </p:nvPr>
        </p:nvSpPr>
        <p:spPr>
          <a:xfrm>
            <a:off x="5711199" y="142258"/>
            <a:ext cx="6059557" cy="844826"/>
          </a:xfrm>
        </p:spPr>
        <p:txBody>
          <a:bodyPr/>
          <a:lstStyle/>
          <a:p>
            <a:r>
              <a:rPr lang="es-ES" dirty="0"/>
              <a:t>INDICADORES DE LOGRO</a:t>
            </a:r>
          </a:p>
        </p:txBody>
      </p:sp>
      <p:sp>
        <p:nvSpPr>
          <p:cNvPr id="7" name="CuadroTexto 6">
            <a:extLst>
              <a:ext uri="{FF2B5EF4-FFF2-40B4-BE49-F238E27FC236}">
                <a16:creationId xmlns:a16="http://schemas.microsoft.com/office/drawing/2014/main" id="{63BE506D-3C3A-4346-86DC-985996E93939}"/>
              </a:ext>
            </a:extLst>
          </p:cNvPr>
          <p:cNvSpPr txBox="1"/>
          <p:nvPr/>
        </p:nvSpPr>
        <p:spPr>
          <a:xfrm>
            <a:off x="6696223" y="2863642"/>
            <a:ext cx="5176910" cy="3416320"/>
          </a:xfrm>
          <a:prstGeom prst="rect">
            <a:avLst/>
          </a:prstGeom>
          <a:noFill/>
        </p:spPr>
        <p:txBody>
          <a:bodyPr wrap="square" rtlCol="0">
            <a:spAutoFit/>
          </a:bodyPr>
          <a:lstStyle/>
          <a:p>
            <a:r>
              <a:rPr lang="es-ES" b="1" dirty="0">
                <a:solidFill>
                  <a:schemeClr val="accent1"/>
                </a:solidFill>
              </a:rPr>
              <a:t>DESARROLLO: </a:t>
            </a:r>
            <a:r>
              <a:rPr lang="es-ES" dirty="0"/>
              <a:t>presentación del análisis literario.</a:t>
            </a:r>
          </a:p>
          <a:p>
            <a:endParaRPr lang="es-ES" dirty="0"/>
          </a:p>
          <a:p>
            <a:pPr marL="285750" indent="-285750">
              <a:buFontTx/>
              <a:buChar char="-"/>
            </a:pPr>
            <a:r>
              <a:rPr lang="es-ES" dirty="0"/>
              <a:t>Presenta situación inicial, personajes principales, tiempo y espacio del mundo narrado.</a:t>
            </a:r>
          </a:p>
          <a:p>
            <a:pPr marL="285750" indent="-285750">
              <a:buFontTx/>
              <a:buChar char="-"/>
            </a:pPr>
            <a:r>
              <a:rPr lang="es-ES" dirty="0"/>
              <a:t>Reconoce y explica el quiebre o conflicto principal de la obra.</a:t>
            </a:r>
          </a:p>
          <a:p>
            <a:pPr marL="285750" indent="-285750">
              <a:buFontTx/>
              <a:buChar char="-"/>
            </a:pPr>
            <a:r>
              <a:rPr lang="es-ES" dirty="0"/>
              <a:t>Menciona 3 acontecimientos relevantes de la historia.</a:t>
            </a:r>
          </a:p>
          <a:p>
            <a:pPr marL="285750" indent="-285750">
              <a:buFontTx/>
              <a:buChar char="-"/>
            </a:pPr>
            <a:r>
              <a:rPr lang="es-ES" dirty="0"/>
              <a:t>Explica clímax y desenlace.</a:t>
            </a:r>
          </a:p>
          <a:p>
            <a:endParaRPr lang="es-ES" dirty="0"/>
          </a:p>
        </p:txBody>
      </p:sp>
      <p:sp>
        <p:nvSpPr>
          <p:cNvPr id="10" name="CuadroTexto 9">
            <a:extLst>
              <a:ext uri="{FF2B5EF4-FFF2-40B4-BE49-F238E27FC236}">
                <a16:creationId xmlns:a16="http://schemas.microsoft.com/office/drawing/2014/main" id="{CE1F13DC-1A5B-408C-BE65-93CCADF9CF4F}"/>
              </a:ext>
            </a:extLst>
          </p:cNvPr>
          <p:cNvSpPr txBox="1"/>
          <p:nvPr/>
        </p:nvSpPr>
        <p:spPr>
          <a:xfrm>
            <a:off x="1751529" y="1109755"/>
            <a:ext cx="6718852" cy="1631216"/>
          </a:xfrm>
          <a:prstGeom prst="rect">
            <a:avLst/>
          </a:prstGeom>
          <a:noFill/>
        </p:spPr>
        <p:txBody>
          <a:bodyPr wrap="square" rtlCol="0">
            <a:spAutoFit/>
          </a:bodyPr>
          <a:lstStyle/>
          <a:p>
            <a:pPr algn="ctr"/>
            <a:r>
              <a:rPr lang="es-ES" sz="2800" b="1" dirty="0">
                <a:solidFill>
                  <a:schemeClr val="accent1"/>
                </a:solidFill>
              </a:rPr>
              <a:t>ASPECTOS DE ANÁLISIS</a:t>
            </a:r>
          </a:p>
          <a:p>
            <a:pPr algn="just">
              <a:tabLst>
                <a:tab pos="209550" algn="l"/>
              </a:tabLst>
            </a:pPr>
            <a:endParaRPr lang="es-CL" sz="1800" b="1" dirty="0">
              <a:effectLst/>
              <a:latin typeface="Arial Narrow" panose="020B0606020202030204" pitchFamily="34" charset="0"/>
              <a:ea typeface="Calibri" panose="020F0502020204030204" pitchFamily="34" charset="0"/>
              <a:cs typeface="Arial" panose="020B0604020202020204" pitchFamily="34" charset="0"/>
            </a:endParaRPr>
          </a:p>
          <a:p>
            <a:pPr algn="just">
              <a:tabLst>
                <a:tab pos="209550" algn="l"/>
              </a:tabLst>
            </a:pPr>
            <a:r>
              <a:rPr lang="es-CL" sz="1800" b="1" dirty="0">
                <a:solidFill>
                  <a:schemeClr val="accent1"/>
                </a:solidFill>
                <a:effectLst/>
                <a:latin typeface="Arial Narrow" panose="020B0606020202030204" pitchFamily="34" charset="0"/>
                <a:ea typeface="Calibri" panose="020F0502020204030204" pitchFamily="34" charset="0"/>
                <a:cs typeface="Arial" panose="020B0604020202020204" pitchFamily="34" charset="0"/>
              </a:rPr>
              <a:t>INTRODUCCIÓN: </a:t>
            </a:r>
            <a:r>
              <a:rPr lang="es-CL" sz="1800" b="1" dirty="0">
                <a:effectLst/>
                <a:latin typeface="Arial Narrow" panose="020B0606020202030204" pitchFamily="34" charset="0"/>
                <a:ea typeface="Calibri" panose="020F0502020204030204" pitchFamily="34" charset="0"/>
                <a:cs typeface="Arial" panose="020B0604020202020204" pitchFamily="34" charset="0"/>
              </a:rPr>
              <a:t>Se presenta la obra, el autor, el género al que pertenece y el contexto en el cual se escribió.</a:t>
            </a:r>
          </a:p>
          <a:p>
            <a:endParaRPr lang="es-ES" dirty="0"/>
          </a:p>
        </p:txBody>
      </p:sp>
      <p:pic>
        <p:nvPicPr>
          <p:cNvPr id="12" name="Imagen 11">
            <a:extLst>
              <a:ext uri="{FF2B5EF4-FFF2-40B4-BE49-F238E27FC236}">
                <a16:creationId xmlns:a16="http://schemas.microsoft.com/office/drawing/2014/main" id="{72ECBADD-34DA-443D-8D0D-A0FD87A2B7A9}"/>
              </a:ext>
            </a:extLst>
          </p:cNvPr>
          <p:cNvPicPr>
            <a:picLocks noChangeAspect="1"/>
          </p:cNvPicPr>
          <p:nvPr/>
        </p:nvPicPr>
        <p:blipFill>
          <a:blip r:embed="rId2"/>
          <a:stretch>
            <a:fillRect/>
          </a:stretch>
        </p:blipFill>
        <p:spPr>
          <a:xfrm>
            <a:off x="0" y="2989218"/>
            <a:ext cx="6573567" cy="2567992"/>
          </a:xfrm>
          <a:prstGeom prst="rect">
            <a:avLst/>
          </a:prstGeom>
        </p:spPr>
      </p:pic>
    </p:spTree>
    <p:extLst>
      <p:ext uri="{BB962C8B-B14F-4D97-AF65-F5344CB8AC3E}">
        <p14:creationId xmlns:p14="http://schemas.microsoft.com/office/powerpoint/2010/main" val="361990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38D743B-1E81-4123-8882-A7AD84641A0E}"/>
              </a:ext>
            </a:extLst>
          </p:cNvPr>
          <p:cNvSpPr txBox="1"/>
          <p:nvPr/>
        </p:nvSpPr>
        <p:spPr>
          <a:xfrm>
            <a:off x="6414868" y="1608355"/>
            <a:ext cx="5275384" cy="4154984"/>
          </a:xfrm>
          <a:prstGeom prst="rect">
            <a:avLst/>
          </a:prstGeom>
          <a:noFill/>
        </p:spPr>
        <p:txBody>
          <a:bodyPr wrap="square" rtlCol="0">
            <a:spAutoFit/>
          </a:bodyPr>
          <a:lstStyle/>
          <a:p>
            <a:r>
              <a:rPr lang="es-ES" sz="2400" b="1" dirty="0">
                <a:solidFill>
                  <a:schemeClr val="accent1"/>
                </a:solidFill>
              </a:rPr>
              <a:t>CONCLUSIÓN: RESEÑA</a:t>
            </a:r>
          </a:p>
          <a:p>
            <a:endParaRPr lang="es-ES" dirty="0"/>
          </a:p>
          <a:p>
            <a:r>
              <a:rPr lang="es-CL" sz="2400" dirty="0">
                <a:effectLst/>
                <a:latin typeface="Arial Narrow" panose="020B0606020202030204" pitchFamily="34" charset="0"/>
                <a:ea typeface="Calibri" panose="020F0502020204030204" pitchFamily="34" charset="0"/>
                <a:cs typeface="Arial" panose="020B0604020202020204" pitchFamily="34" charset="0"/>
              </a:rPr>
              <a:t>Presenta una interpretación crítica propia sobre el tema presentado. En esta última parte, deberás presentar tu opinión general sobre el libro, argumentos que sustenten tu opinión, aspectos del libro que te llamaron la atención y 2 razones por las cuales este libro debiese ser leído.</a:t>
            </a:r>
            <a:endParaRPr lang="es-ES" sz="2400" dirty="0"/>
          </a:p>
          <a:p>
            <a:endParaRPr lang="es-ES" dirty="0"/>
          </a:p>
          <a:p>
            <a:endParaRPr lang="es-ES" dirty="0"/>
          </a:p>
          <a:p>
            <a:endParaRPr lang="es-ES" dirty="0"/>
          </a:p>
        </p:txBody>
      </p:sp>
      <p:pic>
        <p:nvPicPr>
          <p:cNvPr id="7" name="Imagen 6">
            <a:extLst>
              <a:ext uri="{FF2B5EF4-FFF2-40B4-BE49-F238E27FC236}">
                <a16:creationId xmlns:a16="http://schemas.microsoft.com/office/drawing/2014/main" id="{691CB564-ADA8-45EE-BD65-005086C8CE16}"/>
              </a:ext>
            </a:extLst>
          </p:cNvPr>
          <p:cNvPicPr>
            <a:picLocks noChangeAspect="1"/>
          </p:cNvPicPr>
          <p:nvPr/>
        </p:nvPicPr>
        <p:blipFill rotWithShape="1">
          <a:blip r:embed="rId2"/>
          <a:srcRect b="12776"/>
          <a:stretch/>
        </p:blipFill>
        <p:spPr>
          <a:xfrm>
            <a:off x="501543" y="1628335"/>
            <a:ext cx="5505157" cy="3601330"/>
          </a:xfrm>
          <a:prstGeom prst="rect">
            <a:avLst/>
          </a:prstGeom>
        </p:spPr>
      </p:pic>
    </p:spTree>
    <p:extLst>
      <p:ext uri="{BB962C8B-B14F-4D97-AF65-F5344CB8AC3E}">
        <p14:creationId xmlns:p14="http://schemas.microsoft.com/office/powerpoint/2010/main" val="10669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1A3CC2-F408-4ABC-B469-F17C075D18E6}"/>
              </a:ext>
            </a:extLst>
          </p:cNvPr>
          <p:cNvSpPr txBox="1"/>
          <p:nvPr/>
        </p:nvSpPr>
        <p:spPr>
          <a:xfrm>
            <a:off x="5529214" y="455059"/>
            <a:ext cx="4731026" cy="523220"/>
          </a:xfrm>
          <a:prstGeom prst="rect">
            <a:avLst/>
          </a:prstGeom>
          <a:noFill/>
        </p:spPr>
        <p:txBody>
          <a:bodyPr wrap="square" rtlCol="0">
            <a:spAutoFit/>
          </a:bodyPr>
          <a:lstStyle/>
          <a:p>
            <a:r>
              <a:rPr lang="es-ES" sz="2800" b="1" dirty="0">
                <a:solidFill>
                  <a:srgbClr val="FF0000"/>
                </a:solidFill>
              </a:rPr>
              <a:t>ASPECTOS DE FORMATO</a:t>
            </a:r>
          </a:p>
        </p:txBody>
      </p:sp>
      <p:graphicFrame>
        <p:nvGraphicFramePr>
          <p:cNvPr id="4" name="Tabla 3">
            <a:extLst>
              <a:ext uri="{FF2B5EF4-FFF2-40B4-BE49-F238E27FC236}">
                <a16:creationId xmlns:a16="http://schemas.microsoft.com/office/drawing/2014/main" id="{F90E7E5F-1642-49EB-A0C5-9BB46A8B8E82}"/>
              </a:ext>
            </a:extLst>
          </p:cNvPr>
          <p:cNvGraphicFramePr>
            <a:graphicFrameLocks noGrp="1"/>
          </p:cNvGraphicFramePr>
          <p:nvPr>
            <p:extLst>
              <p:ext uri="{D42A27DB-BD31-4B8C-83A1-F6EECF244321}">
                <p14:modId xmlns:p14="http://schemas.microsoft.com/office/powerpoint/2010/main" val="2533726783"/>
              </p:ext>
            </p:extLst>
          </p:nvPr>
        </p:nvGraphicFramePr>
        <p:xfrm>
          <a:off x="342900" y="1350498"/>
          <a:ext cx="11506200" cy="5099842"/>
        </p:xfrm>
        <a:graphic>
          <a:graphicData uri="http://schemas.openxmlformats.org/drawingml/2006/table">
            <a:tbl>
              <a:tblPr firstRow="1" firstCol="1" bandRow="1">
                <a:effectLst>
                  <a:innerShdw blurRad="63500" dist="50800" dir="16200000">
                    <a:prstClr val="black">
                      <a:alpha val="50000"/>
                    </a:prstClr>
                  </a:innerShdw>
                </a:effectLst>
                <a:tableStyleId>{5C22544A-7EE6-4342-B048-85BDC9FD1C3A}</a:tableStyleId>
              </a:tblPr>
              <a:tblGrid>
                <a:gridCol w="11506200">
                  <a:extLst>
                    <a:ext uri="{9D8B030D-6E8A-4147-A177-3AD203B41FA5}">
                      <a16:colId xmlns:a16="http://schemas.microsoft.com/office/drawing/2014/main" val="4220971251"/>
                    </a:ext>
                  </a:extLst>
                </a:gridCol>
              </a:tblGrid>
              <a:tr h="925188">
                <a:tc>
                  <a:txBody>
                    <a:bodyPr/>
                    <a:lstStyle/>
                    <a:p>
                      <a:r>
                        <a:rPr lang="es-CL" sz="1800" dirty="0">
                          <a:solidFill>
                            <a:schemeClr val="bg2"/>
                          </a:solidFill>
                          <a:effectLst/>
                        </a:rPr>
                        <a:t>La calidad del video y el enfoque fue excelente en todas sus partes. </a:t>
                      </a:r>
                      <a:endParaRPr lang="es-ES" sz="2000" dirty="0">
                        <a:solidFill>
                          <a:schemeClr val="bg2"/>
                        </a:solidFill>
                        <a:effectLst/>
                      </a:endParaRPr>
                    </a:p>
                    <a:p>
                      <a:r>
                        <a:rPr lang="es-CL" sz="1800" dirty="0">
                          <a:solidFill>
                            <a:schemeClr val="bg2"/>
                          </a:solidFill>
                          <a:effectLst/>
                        </a:rPr>
                        <a:t>El audio es comprensible y claro durante todo el video. </a:t>
                      </a:r>
                      <a:endParaRPr lang="es-ES" sz="2000" dirty="0">
                        <a:solidFill>
                          <a:schemeClr val="bg2"/>
                        </a:solidFill>
                        <a:effectLst/>
                      </a:endParaRPr>
                    </a:p>
                    <a:p>
                      <a:r>
                        <a:rPr lang="es-CL" sz="1800" dirty="0">
                          <a:solidFill>
                            <a:schemeClr val="bg2"/>
                          </a:solidFill>
                          <a:effectLst/>
                        </a:rPr>
                        <a:t>La iluminación es suficiente para apreciar las imágenes con claridad.</a:t>
                      </a:r>
                    </a:p>
                    <a:p>
                      <a:endParaRPr lang="es-E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2" marR="64492" marT="0" marB="0">
                    <a:solidFill>
                      <a:schemeClr val="accent2">
                        <a:lumMod val="20000"/>
                        <a:lumOff val="80000"/>
                      </a:schemeClr>
                    </a:solidFill>
                  </a:tcPr>
                </a:tc>
                <a:extLst>
                  <a:ext uri="{0D108BD9-81ED-4DB2-BD59-A6C34878D82A}">
                    <a16:rowId xmlns:a16="http://schemas.microsoft.com/office/drawing/2014/main" val="307199001"/>
                  </a:ext>
                </a:extLst>
              </a:tr>
              <a:tr h="1199034">
                <a:tc>
                  <a:txBody>
                    <a:bodyPr/>
                    <a:lstStyle/>
                    <a:p>
                      <a:r>
                        <a:rPr lang="es-CL" sz="1800" dirty="0">
                          <a:solidFill>
                            <a:schemeClr val="bg2"/>
                          </a:solidFill>
                          <a:effectLst/>
                        </a:rPr>
                        <a:t>El alumno pronuncia con corrección, modula la voz y  se expresa claramente</a:t>
                      </a:r>
                      <a:endParaRPr lang="es-ES" sz="2000" dirty="0">
                        <a:solidFill>
                          <a:schemeClr val="bg2"/>
                        </a:solidFill>
                        <a:effectLst/>
                      </a:endParaRPr>
                    </a:p>
                    <a:p>
                      <a:r>
                        <a:rPr lang="es-CL" sz="1800" dirty="0">
                          <a:solidFill>
                            <a:schemeClr val="bg2"/>
                          </a:solidFill>
                          <a:effectLst/>
                        </a:rPr>
                        <a:t>Ocupa un registro formal o coloquial, sin caer en registro inculto, </a:t>
                      </a:r>
                      <a:r>
                        <a:rPr lang="es-CL" sz="1800" dirty="0" err="1">
                          <a:solidFill>
                            <a:schemeClr val="bg2"/>
                          </a:solidFill>
                          <a:effectLst/>
                        </a:rPr>
                        <a:t>antinorma</a:t>
                      </a:r>
                      <a:r>
                        <a:rPr lang="es-CL" sz="1800" dirty="0">
                          <a:solidFill>
                            <a:schemeClr val="bg2"/>
                          </a:solidFill>
                          <a:effectLst/>
                        </a:rPr>
                        <a:t> o vulgar.</a:t>
                      </a:r>
                      <a:endParaRPr lang="es-ES" sz="2000" dirty="0">
                        <a:solidFill>
                          <a:schemeClr val="bg2"/>
                        </a:solidFill>
                        <a:effectLst/>
                      </a:endParaRPr>
                    </a:p>
                    <a:p>
                      <a:r>
                        <a:rPr lang="es-CL" sz="1800" dirty="0">
                          <a:solidFill>
                            <a:schemeClr val="bg2"/>
                          </a:solidFill>
                          <a:effectLst/>
                        </a:rPr>
                        <a:t>El alumno se expresa de manera verbal y no verbal (incluye elementos kinésicos e icónicos)</a:t>
                      </a:r>
                      <a:endParaRPr lang="es-E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2" marR="64492" marT="0" marB="0">
                    <a:solidFill>
                      <a:schemeClr val="accent2">
                        <a:lumMod val="20000"/>
                        <a:lumOff val="80000"/>
                      </a:schemeClr>
                    </a:solidFill>
                  </a:tcPr>
                </a:tc>
                <a:extLst>
                  <a:ext uri="{0D108BD9-81ED-4DB2-BD59-A6C34878D82A}">
                    <a16:rowId xmlns:a16="http://schemas.microsoft.com/office/drawing/2014/main" val="2387107562"/>
                  </a:ext>
                </a:extLst>
              </a:tr>
              <a:tr h="923930">
                <a:tc>
                  <a:txBody>
                    <a:bodyPr/>
                    <a:lstStyle/>
                    <a:p>
                      <a:r>
                        <a:rPr lang="es-CL" sz="1800" dirty="0">
                          <a:solidFill>
                            <a:schemeClr val="bg2"/>
                          </a:solidFill>
                          <a:effectLst/>
                        </a:rPr>
                        <a:t>El alumno/a demostró excelente conocimiento del contenido del libro que expuso, no necesitando tarjetas de notas y no mostrando indecisión al explicar su contenido, personajes, opinión, etc.</a:t>
                      </a:r>
                      <a:endParaRPr lang="es-E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2" marR="64492" marT="0" marB="0">
                    <a:solidFill>
                      <a:schemeClr val="accent2">
                        <a:lumMod val="20000"/>
                        <a:lumOff val="80000"/>
                      </a:schemeClr>
                    </a:solidFill>
                  </a:tcPr>
                </a:tc>
                <a:extLst>
                  <a:ext uri="{0D108BD9-81ED-4DB2-BD59-A6C34878D82A}">
                    <a16:rowId xmlns:a16="http://schemas.microsoft.com/office/drawing/2014/main" val="3070189443"/>
                  </a:ext>
                </a:extLst>
              </a:tr>
              <a:tr h="923930">
                <a:tc>
                  <a:txBody>
                    <a:bodyPr/>
                    <a:lstStyle/>
                    <a:p>
                      <a:r>
                        <a:rPr lang="es-CL" sz="1800">
                          <a:solidFill>
                            <a:schemeClr val="bg2"/>
                          </a:solidFill>
                          <a:effectLst/>
                        </a:rPr>
                        <a:t>El video es capaz de despertar el interés de la mayoría del público por leer el libro que se propone.</a:t>
                      </a:r>
                      <a:endParaRPr lang="es-ES" sz="2000">
                        <a:solidFill>
                          <a:schemeClr val="bg2"/>
                        </a:solidFill>
                        <a:effectLst/>
                      </a:endParaRPr>
                    </a:p>
                    <a:p>
                      <a:r>
                        <a:rPr lang="es-CL" sz="1800">
                          <a:solidFill>
                            <a:schemeClr val="bg2"/>
                          </a:solidFill>
                          <a:effectLst/>
                        </a:rPr>
                        <a:t>Atrae la atención de un receptor masivo por su dinamismo y formato entretenido.</a:t>
                      </a:r>
                      <a:endParaRPr lang="es-E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2" marR="64492" marT="0" marB="0">
                    <a:solidFill>
                      <a:schemeClr val="accent2">
                        <a:lumMod val="20000"/>
                        <a:lumOff val="80000"/>
                      </a:schemeClr>
                    </a:solidFill>
                  </a:tcPr>
                </a:tc>
                <a:extLst>
                  <a:ext uri="{0D108BD9-81ED-4DB2-BD59-A6C34878D82A}">
                    <a16:rowId xmlns:a16="http://schemas.microsoft.com/office/drawing/2014/main" val="3198229606"/>
                  </a:ext>
                </a:extLst>
              </a:tr>
              <a:tr h="925188">
                <a:tc>
                  <a:txBody>
                    <a:bodyPr/>
                    <a:lstStyle/>
                    <a:p>
                      <a:r>
                        <a:rPr lang="es-CL" sz="1800" dirty="0">
                          <a:solidFill>
                            <a:schemeClr val="bg2"/>
                          </a:solidFill>
                          <a:effectLst/>
                        </a:rPr>
                        <a:t>El video tiene una duración máxima de 8 minutos y un mínimo de 4.</a:t>
                      </a:r>
                      <a:endParaRPr lang="es-ES" sz="2000" dirty="0">
                        <a:solidFill>
                          <a:schemeClr val="bg2"/>
                        </a:solidFill>
                        <a:effectLst/>
                      </a:endParaRPr>
                    </a:p>
                    <a:p>
                      <a:r>
                        <a:rPr lang="es-CL" sz="1800" dirty="0">
                          <a:solidFill>
                            <a:schemeClr val="bg2"/>
                          </a:solidFill>
                          <a:effectLst/>
                        </a:rPr>
                        <a:t>Contextualiza su video en un ambiente grato y acorde con la lectura, mostrando el libro leído e imágenes referentes a él.</a:t>
                      </a:r>
                      <a:endParaRPr lang="es-E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2" marR="64492" marT="0" marB="0">
                    <a:solidFill>
                      <a:schemeClr val="accent2">
                        <a:lumMod val="20000"/>
                        <a:lumOff val="80000"/>
                      </a:schemeClr>
                    </a:solidFill>
                  </a:tcPr>
                </a:tc>
                <a:extLst>
                  <a:ext uri="{0D108BD9-81ED-4DB2-BD59-A6C34878D82A}">
                    <a16:rowId xmlns:a16="http://schemas.microsoft.com/office/drawing/2014/main" val="2742839894"/>
                  </a:ext>
                </a:extLst>
              </a:tr>
            </a:tbl>
          </a:graphicData>
        </a:graphic>
      </p:graphicFrame>
    </p:spTree>
    <p:extLst>
      <p:ext uri="{BB962C8B-B14F-4D97-AF65-F5344CB8AC3E}">
        <p14:creationId xmlns:p14="http://schemas.microsoft.com/office/powerpoint/2010/main" val="343232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738CDE4-74F2-427A-90F8-80EB7F759DD5}"/>
              </a:ext>
            </a:extLst>
          </p:cNvPr>
          <p:cNvPicPr>
            <a:picLocks noChangeAspect="1"/>
          </p:cNvPicPr>
          <p:nvPr/>
        </p:nvPicPr>
        <p:blipFill>
          <a:blip r:embed="rId2"/>
          <a:stretch>
            <a:fillRect/>
          </a:stretch>
        </p:blipFill>
        <p:spPr>
          <a:xfrm>
            <a:off x="5353772" y="784274"/>
            <a:ext cx="6660039" cy="5289452"/>
          </a:xfrm>
          <a:prstGeom prst="rect">
            <a:avLst/>
          </a:prstGeom>
        </p:spPr>
      </p:pic>
      <p:sp>
        <p:nvSpPr>
          <p:cNvPr id="5" name="CuadroTexto 4">
            <a:extLst>
              <a:ext uri="{FF2B5EF4-FFF2-40B4-BE49-F238E27FC236}">
                <a16:creationId xmlns:a16="http://schemas.microsoft.com/office/drawing/2014/main" id="{D4DB17D9-CCEE-4AB5-989E-EAEF333D58CB}"/>
              </a:ext>
            </a:extLst>
          </p:cNvPr>
          <p:cNvSpPr txBox="1"/>
          <p:nvPr/>
        </p:nvSpPr>
        <p:spPr>
          <a:xfrm>
            <a:off x="290731" y="1167619"/>
            <a:ext cx="4436014" cy="4031873"/>
          </a:xfrm>
          <a:prstGeom prst="rect">
            <a:avLst/>
          </a:prstGeom>
          <a:noFill/>
        </p:spPr>
        <p:txBody>
          <a:bodyPr wrap="square" rtlCol="0">
            <a:spAutoFit/>
          </a:bodyPr>
          <a:lstStyle/>
          <a:p>
            <a:r>
              <a:rPr lang="es-ES" sz="3200" dirty="0"/>
              <a:t>Sube tu video al </a:t>
            </a:r>
            <a:r>
              <a:rPr lang="es-ES" sz="3200" dirty="0" err="1"/>
              <a:t>Classroom</a:t>
            </a:r>
            <a:r>
              <a:rPr lang="es-ES" sz="3200" dirty="0"/>
              <a:t> de Lengua y Literatura o el link abreviado al correo electrónico de la profesora:</a:t>
            </a:r>
          </a:p>
          <a:p>
            <a:r>
              <a:rPr lang="es-ES" sz="3200" b="1" u="sng" dirty="0">
                <a:solidFill>
                  <a:srgbClr val="FF0000"/>
                </a:solidFill>
              </a:rPr>
              <a:t>ines.manriquez@liceoandresbello.cl</a:t>
            </a:r>
          </a:p>
        </p:txBody>
      </p:sp>
    </p:spTree>
    <p:extLst>
      <p:ext uri="{BB962C8B-B14F-4D97-AF65-F5344CB8AC3E}">
        <p14:creationId xmlns:p14="http://schemas.microsoft.com/office/powerpoint/2010/main" val="262079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94F5C-034B-42C9-B2AB-CBE329EC75B9}"/>
              </a:ext>
            </a:extLst>
          </p:cNvPr>
          <p:cNvSpPr>
            <a:spLocks noGrp="1"/>
          </p:cNvSpPr>
          <p:nvPr>
            <p:ph type="title"/>
          </p:nvPr>
        </p:nvSpPr>
        <p:spPr/>
        <p:txBody>
          <a:bodyPr/>
          <a:lstStyle/>
          <a:p>
            <a:r>
              <a:rPr lang="es-ES" dirty="0"/>
              <a:t>Objetivo: </a:t>
            </a:r>
          </a:p>
        </p:txBody>
      </p:sp>
      <p:sp>
        <p:nvSpPr>
          <p:cNvPr id="3" name="Marcador de contenido 2">
            <a:extLst>
              <a:ext uri="{FF2B5EF4-FFF2-40B4-BE49-F238E27FC236}">
                <a16:creationId xmlns:a16="http://schemas.microsoft.com/office/drawing/2014/main" id="{663EE55D-5AE7-4D91-979D-52DA905086B1}"/>
              </a:ext>
            </a:extLst>
          </p:cNvPr>
          <p:cNvSpPr>
            <a:spLocks noGrp="1"/>
          </p:cNvSpPr>
          <p:nvPr>
            <p:ph idx="1"/>
          </p:nvPr>
        </p:nvSpPr>
        <p:spPr/>
        <p:txBody>
          <a:bodyPr>
            <a:normAutofit/>
          </a:bodyPr>
          <a:lstStyle/>
          <a:p>
            <a:r>
              <a:rPr lang="es-ES" sz="4800" b="0" i="0" u="none" strike="noStrike" baseline="0" dirty="0">
                <a:solidFill>
                  <a:schemeClr val="accent4">
                    <a:lumMod val="20000"/>
                    <a:lumOff val="80000"/>
                  </a:schemeClr>
                </a:solidFill>
                <a:latin typeface="Calibri" panose="020F0502020204030204" pitchFamily="34" charset="0"/>
              </a:rPr>
              <a:t>Analizar y evaluar textos de los textos literarios leídos o vistos, que sea coherente con su análisis  </a:t>
            </a:r>
            <a:endParaRPr lang="es-ES" sz="5400" dirty="0">
              <a:solidFill>
                <a:schemeClr val="accent4">
                  <a:lumMod val="20000"/>
                  <a:lumOff val="80000"/>
                </a:schemeClr>
              </a:solidFill>
            </a:endParaRPr>
          </a:p>
        </p:txBody>
      </p:sp>
    </p:spTree>
    <p:extLst>
      <p:ext uri="{BB962C8B-B14F-4D97-AF65-F5344CB8AC3E}">
        <p14:creationId xmlns:p14="http://schemas.microsoft.com/office/powerpoint/2010/main" val="211773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2" name="Imagen 11">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44DFCA76-5DF3-4D71-A543-CF57216D5E4E}"/>
              </a:ext>
            </a:extLst>
          </p:cNvPr>
          <p:cNvSpPr>
            <a:spLocks noGrp="1"/>
          </p:cNvSpPr>
          <p:nvPr>
            <p:ph type="title"/>
          </p:nvPr>
        </p:nvSpPr>
        <p:spPr>
          <a:xfrm>
            <a:off x="2895600" y="260351"/>
            <a:ext cx="8610600" cy="1293028"/>
          </a:xfrm>
        </p:spPr>
        <p:txBody>
          <a:bodyPr rtlCol="0">
            <a:normAutofit/>
          </a:bodyPr>
          <a:lstStyle/>
          <a:p>
            <a:pPr rtl="0"/>
            <a:r>
              <a:rPr lang="es-ES" b="1" dirty="0"/>
              <a:t>¿qué es la literatura?</a:t>
            </a:r>
          </a:p>
        </p:txBody>
      </p:sp>
      <p:graphicFrame>
        <p:nvGraphicFramePr>
          <p:cNvPr id="5" name="Marcador de posición de contenido 4" descr="Gráfico SmartArt comparativo ">
            <a:extLst>
              <a:ext uri="{FF2B5EF4-FFF2-40B4-BE49-F238E27FC236}">
                <a16:creationId xmlns:a16="http://schemas.microsoft.com/office/drawing/2014/main" id="{F9168008-95BD-4975-8EE3-48D676677C75}"/>
              </a:ext>
            </a:extLst>
          </p:cNvPr>
          <p:cNvGraphicFramePr>
            <a:graphicFrameLocks noGrp="1"/>
          </p:cNvGraphicFramePr>
          <p:nvPr>
            <p:ph idx="1"/>
            <p:extLst>
              <p:ext uri="{D42A27DB-BD31-4B8C-83A1-F6EECF244321}">
                <p14:modId xmlns:p14="http://schemas.microsoft.com/office/powerpoint/2010/main" val="1497952727"/>
              </p:ext>
            </p:extLst>
          </p:nvPr>
        </p:nvGraphicFramePr>
        <p:xfrm>
          <a:off x="685800" y="1829687"/>
          <a:ext cx="10820400" cy="4655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673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 name="Imagen 8" descr="Estela de vapor abstracta">
            <a:extLst>
              <a:ext uri="{FF2B5EF4-FFF2-40B4-BE49-F238E27FC236}">
                <a16:creationId xmlns:a16="http://schemas.microsoft.com/office/drawing/2014/main" id="{672405C2-14A9-4567-8A94-9EEAB9EE187A}"/>
              </a:ext>
            </a:extLst>
          </p:cNvPr>
          <p:cNvPicPr>
            <a:picLocks noChangeAspect="1"/>
          </p:cNvPicPr>
          <p:nvPr/>
        </p:nvPicPr>
        <p:blipFill rotWithShape="1">
          <a:blip r:embed="rId3" cstate="screen">
            <a:duotone>
              <a:prstClr val="black"/>
              <a:schemeClr val="tx2">
                <a:tint val="45000"/>
                <a:satMod val="400000"/>
              </a:schemeClr>
            </a:duotone>
            <a:alphaModFix amt="30000"/>
            <a:extLst>
              <a:ext uri="{28A0092B-C50C-407E-A947-70E740481C1C}">
                <a14:useLocalDpi xmlns:a14="http://schemas.microsoft.com/office/drawing/2010/main"/>
              </a:ext>
            </a:extLst>
          </a:blip>
          <a:srcRect l="31974" r="34692"/>
          <a:stretch/>
        </p:blipFill>
        <p:spPr>
          <a:xfrm>
            <a:off x="20" y="10"/>
            <a:ext cx="12191980" cy="6857990"/>
          </a:xfrm>
          <a:prstGeom prst="rect">
            <a:avLst/>
          </a:prstGeom>
        </p:spPr>
      </p:pic>
      <p:pic>
        <p:nvPicPr>
          <p:cNvPr id="26" name="Imagen 25">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C97023BE-6816-482B-9AB3-EFCB0B453986}"/>
              </a:ext>
            </a:extLst>
          </p:cNvPr>
          <p:cNvSpPr>
            <a:spLocks noGrp="1"/>
          </p:cNvSpPr>
          <p:nvPr>
            <p:ph type="title"/>
          </p:nvPr>
        </p:nvSpPr>
        <p:spPr>
          <a:xfrm>
            <a:off x="2895600" y="764373"/>
            <a:ext cx="8610600" cy="1293028"/>
          </a:xfrm>
        </p:spPr>
        <p:txBody>
          <a:bodyPr rtlCol="0">
            <a:normAutofit/>
          </a:bodyPr>
          <a:lstStyle/>
          <a:p>
            <a:pPr rtl="0"/>
            <a:r>
              <a:rPr lang="es-ES" b="1" dirty="0"/>
              <a:t>La literatura se </a:t>
            </a:r>
            <a:br>
              <a:rPr lang="es-ES" b="1" dirty="0"/>
            </a:br>
            <a:r>
              <a:rPr lang="es-ES" b="1" dirty="0"/>
              <a:t>divide en géneros</a:t>
            </a:r>
          </a:p>
        </p:txBody>
      </p:sp>
      <p:graphicFrame>
        <p:nvGraphicFramePr>
          <p:cNvPr id="11" name="Marcador de posición de contenido 2">
            <a:extLst>
              <a:ext uri="{FF2B5EF4-FFF2-40B4-BE49-F238E27FC236}">
                <a16:creationId xmlns:a16="http://schemas.microsoft.com/office/drawing/2014/main" id="{81AFE345-0008-4D0F-99AC-76C69B82973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22900741"/>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a:extLst>
              <a:ext uri="{FF2B5EF4-FFF2-40B4-BE49-F238E27FC236}">
                <a16:creationId xmlns:a16="http://schemas.microsoft.com/office/drawing/2014/main" id="{E978347E-5A18-4740-8D21-1F617FDC5D87}"/>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534067" y="2809876"/>
            <a:ext cx="1123865" cy="1481769"/>
          </a:xfrm>
          <a:prstGeom prst="rect">
            <a:avLst/>
          </a:prstGeom>
        </p:spPr>
      </p:pic>
      <p:pic>
        <p:nvPicPr>
          <p:cNvPr id="7" name="Imagen 6">
            <a:extLst>
              <a:ext uri="{FF2B5EF4-FFF2-40B4-BE49-F238E27FC236}">
                <a16:creationId xmlns:a16="http://schemas.microsoft.com/office/drawing/2014/main" id="{595A3FE0-684A-451A-B8ED-87073B4A4FA4}"/>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8999681" y="3012546"/>
            <a:ext cx="1736051" cy="1193535"/>
          </a:xfrm>
          <a:prstGeom prst="rect">
            <a:avLst/>
          </a:prstGeom>
        </p:spPr>
      </p:pic>
    </p:spTree>
    <p:extLst>
      <p:ext uri="{BB962C8B-B14F-4D97-AF65-F5344CB8AC3E}">
        <p14:creationId xmlns:p14="http://schemas.microsoft.com/office/powerpoint/2010/main" val="20862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3E8BF-756C-497B-A963-DA9691FAF32B}"/>
              </a:ext>
            </a:extLst>
          </p:cNvPr>
          <p:cNvSpPr>
            <a:spLocks noGrp="1"/>
          </p:cNvSpPr>
          <p:nvPr>
            <p:ph type="title"/>
          </p:nvPr>
        </p:nvSpPr>
        <p:spPr>
          <a:xfrm>
            <a:off x="1608667" y="205573"/>
            <a:ext cx="8610600" cy="1293028"/>
          </a:xfrm>
        </p:spPr>
        <p:txBody>
          <a:bodyPr/>
          <a:lstStyle/>
          <a:p>
            <a:r>
              <a:rPr lang="es-ES" dirty="0"/>
              <a:t>La narración</a:t>
            </a:r>
          </a:p>
        </p:txBody>
      </p:sp>
      <p:sp>
        <p:nvSpPr>
          <p:cNvPr id="3" name="Marcador de contenido 2">
            <a:extLst>
              <a:ext uri="{FF2B5EF4-FFF2-40B4-BE49-F238E27FC236}">
                <a16:creationId xmlns:a16="http://schemas.microsoft.com/office/drawing/2014/main" id="{445E3FB7-7355-4C8E-B951-76E87D049C75}"/>
              </a:ext>
            </a:extLst>
          </p:cNvPr>
          <p:cNvSpPr>
            <a:spLocks noGrp="1"/>
          </p:cNvSpPr>
          <p:nvPr>
            <p:ph idx="1"/>
          </p:nvPr>
        </p:nvSpPr>
        <p:spPr>
          <a:xfrm>
            <a:off x="673099" y="1507069"/>
            <a:ext cx="4627033" cy="4165598"/>
          </a:xfrm>
        </p:spPr>
        <p:txBody>
          <a:bodyPr>
            <a:normAutofit/>
          </a:bodyPr>
          <a:lstStyle/>
          <a:p>
            <a:pPr algn="just"/>
            <a:r>
              <a:rPr lang="es-ES" sz="2800" dirty="0">
                <a:latin typeface="Abadi" panose="020B0604020104020204" pitchFamily="34" charset="0"/>
              </a:rPr>
              <a:t>El mundo narrado: </a:t>
            </a:r>
            <a:r>
              <a:rPr lang="es-ES" sz="2800" b="0" i="0" dirty="0">
                <a:solidFill>
                  <a:srgbClr val="FF0000"/>
                </a:solidFill>
                <a:effectLst/>
                <a:latin typeface="Abadi" panose="020B0604020104020204" pitchFamily="34" charset="0"/>
              </a:rPr>
              <a:t>Mundo o universo ficticio </a:t>
            </a:r>
            <a:r>
              <a:rPr lang="es-ES" sz="2800" b="0" i="0" dirty="0">
                <a:effectLst/>
                <a:latin typeface="Abadi" panose="020B0604020104020204" pitchFamily="34" charset="0"/>
              </a:rPr>
              <a:t>que se manifiesta a través de las palabras que relata un narrador, quien describe y estructura la historia, </a:t>
            </a:r>
            <a:r>
              <a:rPr lang="es-ES" sz="2800" b="0" i="0" dirty="0">
                <a:solidFill>
                  <a:srgbClr val="FF0000"/>
                </a:solidFill>
                <a:effectLst/>
                <a:latin typeface="Abadi" panose="020B0604020104020204" pitchFamily="34" charset="0"/>
              </a:rPr>
              <a:t>presentando espacios, tiempos, personajes y acontecimientos. </a:t>
            </a:r>
            <a:endParaRPr lang="es-ES" sz="2800" dirty="0">
              <a:solidFill>
                <a:srgbClr val="FF0000"/>
              </a:solidFill>
              <a:latin typeface="Abadi" panose="020B0604020104020204" pitchFamily="34" charset="0"/>
            </a:endParaRPr>
          </a:p>
        </p:txBody>
      </p:sp>
      <p:pic>
        <p:nvPicPr>
          <p:cNvPr id="6" name="Imagen 5">
            <a:extLst>
              <a:ext uri="{FF2B5EF4-FFF2-40B4-BE49-F238E27FC236}">
                <a16:creationId xmlns:a16="http://schemas.microsoft.com/office/drawing/2014/main" id="{26F923A7-2785-4B01-9462-6C5D00690DD8}"/>
              </a:ext>
            </a:extLst>
          </p:cNvPr>
          <p:cNvPicPr>
            <a:picLocks noChangeAspect="1"/>
          </p:cNvPicPr>
          <p:nvPr/>
        </p:nvPicPr>
        <p:blipFill>
          <a:blip r:embed="rId2"/>
          <a:stretch>
            <a:fillRect/>
          </a:stretch>
        </p:blipFill>
        <p:spPr>
          <a:xfrm>
            <a:off x="5599203" y="1507069"/>
            <a:ext cx="6389597" cy="3335867"/>
          </a:xfrm>
          <a:prstGeom prst="rect">
            <a:avLst/>
          </a:prstGeom>
        </p:spPr>
      </p:pic>
    </p:spTree>
    <p:extLst>
      <p:ext uri="{BB962C8B-B14F-4D97-AF65-F5344CB8AC3E}">
        <p14:creationId xmlns:p14="http://schemas.microsoft.com/office/powerpoint/2010/main" val="52610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C3F340-6D5A-460A-BD84-C989BE4E8B38}"/>
              </a:ext>
            </a:extLst>
          </p:cNvPr>
          <p:cNvSpPr>
            <a:spLocks noGrp="1"/>
          </p:cNvSpPr>
          <p:nvPr>
            <p:ph type="title"/>
          </p:nvPr>
        </p:nvSpPr>
        <p:spPr>
          <a:xfrm>
            <a:off x="2929467" y="391840"/>
            <a:ext cx="8610600" cy="1293028"/>
          </a:xfrm>
        </p:spPr>
        <p:txBody>
          <a:bodyPr/>
          <a:lstStyle/>
          <a:p>
            <a:r>
              <a:rPr lang="es-ES" dirty="0"/>
              <a:t>Elementos del mundo narrado</a:t>
            </a:r>
          </a:p>
        </p:txBody>
      </p:sp>
      <p:pic>
        <p:nvPicPr>
          <p:cNvPr id="5" name="Marcador de contenido 4">
            <a:extLst>
              <a:ext uri="{FF2B5EF4-FFF2-40B4-BE49-F238E27FC236}">
                <a16:creationId xmlns:a16="http://schemas.microsoft.com/office/drawing/2014/main" id="{C941560A-2E5A-4508-9A49-72F2DA32BDCE}"/>
              </a:ext>
            </a:extLst>
          </p:cNvPr>
          <p:cNvPicPr>
            <a:picLocks noGrp="1" noChangeAspect="1"/>
          </p:cNvPicPr>
          <p:nvPr>
            <p:ph idx="1"/>
          </p:nvPr>
        </p:nvPicPr>
        <p:blipFill>
          <a:blip r:embed="rId2"/>
          <a:stretch>
            <a:fillRect/>
          </a:stretch>
        </p:blipFill>
        <p:spPr>
          <a:xfrm>
            <a:off x="1371600" y="1371601"/>
            <a:ext cx="9397999" cy="5317066"/>
          </a:xfrm>
        </p:spPr>
      </p:pic>
    </p:spTree>
    <p:extLst>
      <p:ext uri="{BB962C8B-B14F-4D97-AF65-F5344CB8AC3E}">
        <p14:creationId xmlns:p14="http://schemas.microsoft.com/office/powerpoint/2010/main" val="206659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ángulo 21">
            <a:extLst>
              <a:ext uri="{FF2B5EF4-FFF2-40B4-BE49-F238E27FC236}">
                <a16:creationId xmlns:a16="http://schemas.microsoft.com/office/drawing/2014/main" id="{4BA1B667-1542-4631-929E-714A41E9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359BA665-866B-4988-8C5D-0B272F82BF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805"/>
          <a:stretch/>
        </p:blipFill>
        <p:spPr>
          <a:xfrm>
            <a:off x="0" y="4767552"/>
            <a:ext cx="12192000" cy="2090448"/>
          </a:xfrm>
          <a:prstGeom prst="rect">
            <a:avLst/>
          </a:prstGeom>
        </p:spPr>
      </p:pic>
      <p:sp>
        <p:nvSpPr>
          <p:cNvPr id="4" name="Marcador de contenido 3">
            <a:extLst>
              <a:ext uri="{FF2B5EF4-FFF2-40B4-BE49-F238E27FC236}">
                <a16:creationId xmlns:a16="http://schemas.microsoft.com/office/drawing/2014/main" id="{2E6F9725-6042-45FD-BF30-F46E5258A8A4}"/>
              </a:ext>
            </a:extLst>
          </p:cNvPr>
          <p:cNvSpPr>
            <a:spLocks noGrp="1"/>
          </p:cNvSpPr>
          <p:nvPr>
            <p:ph idx="1"/>
          </p:nvPr>
        </p:nvSpPr>
        <p:spPr>
          <a:xfrm>
            <a:off x="245534" y="501718"/>
            <a:ext cx="2937933" cy="4024125"/>
          </a:xfrm>
        </p:spPr>
        <p:txBody>
          <a:bodyPr/>
          <a:lstStyle/>
          <a:p>
            <a:r>
              <a:rPr lang="es-ES" dirty="0"/>
              <a:t>Según la RAE </a:t>
            </a:r>
            <a:r>
              <a:rPr lang="es-ES" b="0" i="0" dirty="0">
                <a:solidFill>
                  <a:srgbClr val="FFFF00"/>
                </a:solidFill>
                <a:effectLst/>
                <a:latin typeface="arial" panose="020B0604020202020204" pitchFamily="34" charset="0"/>
              </a:rPr>
              <a:t>Examinar detalladamente una cosa, considerando por separado sus partes, para conocer sus características o cualidades, o su estado, y extraer conclusiones.</a:t>
            </a:r>
          </a:p>
          <a:p>
            <a:endParaRPr lang="es-ES" dirty="0">
              <a:solidFill>
                <a:srgbClr val="FFFF00"/>
              </a:solidFill>
              <a:latin typeface="arial" panose="020B0604020202020204" pitchFamily="34" charset="0"/>
            </a:endParaRPr>
          </a:p>
          <a:p>
            <a:endParaRPr lang="es-ES" dirty="0">
              <a:solidFill>
                <a:srgbClr val="FFFF00"/>
              </a:solidFill>
            </a:endParaRPr>
          </a:p>
        </p:txBody>
      </p:sp>
      <p:sp>
        <p:nvSpPr>
          <p:cNvPr id="7" name="Título 6">
            <a:extLst>
              <a:ext uri="{FF2B5EF4-FFF2-40B4-BE49-F238E27FC236}">
                <a16:creationId xmlns:a16="http://schemas.microsoft.com/office/drawing/2014/main" id="{34B19AD3-8446-4299-9FD2-EE3A5B7CC56E}"/>
              </a:ext>
            </a:extLst>
          </p:cNvPr>
          <p:cNvSpPr>
            <a:spLocks noGrp="1"/>
          </p:cNvSpPr>
          <p:nvPr>
            <p:ph type="title"/>
          </p:nvPr>
        </p:nvSpPr>
        <p:spPr/>
        <p:txBody>
          <a:bodyPr/>
          <a:lstStyle/>
          <a:p>
            <a:r>
              <a:rPr lang="es-ES" dirty="0"/>
              <a:t>¿qué es “analizar”?</a:t>
            </a:r>
          </a:p>
        </p:txBody>
      </p:sp>
      <p:sp>
        <p:nvSpPr>
          <p:cNvPr id="9" name="Rectangle 2">
            <a:extLst>
              <a:ext uri="{FF2B5EF4-FFF2-40B4-BE49-F238E27FC236}">
                <a16:creationId xmlns:a16="http://schemas.microsoft.com/office/drawing/2014/main" id="{2C5C6462-0221-44E5-BEC3-1CCEBBCD290B}"/>
              </a:ext>
            </a:extLst>
          </p:cNvPr>
          <p:cNvSpPr>
            <a:spLocks noChangeArrowheads="1"/>
          </p:cNvSpPr>
          <p:nvPr/>
        </p:nvSpPr>
        <p:spPr bwMode="auto">
          <a:xfrm>
            <a:off x="-237067" y="2109782"/>
            <a:ext cx="65" cy="553998"/>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dirty="0">
                <a:ln>
                  <a:noFill/>
                </a:ln>
                <a:solidFill>
                  <a:schemeClr val="tx1"/>
                </a:solidFill>
                <a:effectLst/>
                <a:latin typeface="Arial" panose="020B0604020202020204" pitchFamily="34" charset="0"/>
              </a:rPr>
            </a:b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 name="CuadroTexto 9">
            <a:extLst>
              <a:ext uri="{FF2B5EF4-FFF2-40B4-BE49-F238E27FC236}">
                <a16:creationId xmlns:a16="http://schemas.microsoft.com/office/drawing/2014/main" id="{362BBA35-D5EF-4974-91E8-18FC2EFFB89D}"/>
              </a:ext>
            </a:extLst>
          </p:cNvPr>
          <p:cNvSpPr txBox="1"/>
          <p:nvPr/>
        </p:nvSpPr>
        <p:spPr>
          <a:xfrm>
            <a:off x="3541183" y="2327704"/>
            <a:ext cx="8123767" cy="2677656"/>
          </a:xfrm>
          <a:prstGeom prst="rect">
            <a:avLst/>
          </a:prstGeom>
          <a:solidFill>
            <a:schemeClr val="accent1">
              <a:lumMod val="20000"/>
              <a:lumOff val="80000"/>
            </a:schemeClr>
          </a:solidFill>
        </p:spPr>
        <p:txBody>
          <a:bodyPr wrap="square" rtlCol="0">
            <a:spAutoFit/>
          </a:bodyPr>
          <a:lstStyle/>
          <a:p>
            <a:pPr algn="just"/>
            <a:r>
              <a:rPr lang="es-ES" sz="2800" dirty="0">
                <a:solidFill>
                  <a:schemeClr val="bg1"/>
                </a:solidFill>
                <a:latin typeface="arial" panose="020B0604020202020204" pitchFamily="34" charset="0"/>
              </a:rPr>
              <a:t>Análisis Literario: consiste en una evaluación para descomponer y reconocer los distintos aspectos que conforman una obra. Este trabajo se realiza examinando el argumento, el tema, la exposición, el estilo, las voces narrativas y el contexto del autor.</a:t>
            </a:r>
          </a:p>
        </p:txBody>
      </p:sp>
    </p:spTree>
    <p:extLst>
      <p:ext uri="{BB962C8B-B14F-4D97-AF65-F5344CB8AC3E}">
        <p14:creationId xmlns:p14="http://schemas.microsoft.com/office/powerpoint/2010/main" val="335720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CE1FC-A44E-407B-A105-A931B3F83324}"/>
              </a:ext>
            </a:extLst>
          </p:cNvPr>
          <p:cNvSpPr>
            <a:spLocks noGrp="1"/>
          </p:cNvSpPr>
          <p:nvPr>
            <p:ph type="title"/>
          </p:nvPr>
        </p:nvSpPr>
        <p:spPr>
          <a:xfrm>
            <a:off x="2379134" y="413287"/>
            <a:ext cx="9812866" cy="1303867"/>
          </a:xfrm>
        </p:spPr>
        <p:txBody>
          <a:bodyPr/>
          <a:lstStyle/>
          <a:p>
            <a:r>
              <a:rPr lang="es-ES" dirty="0"/>
              <a:t>Pasos del análisis literario básico</a:t>
            </a:r>
          </a:p>
        </p:txBody>
      </p:sp>
      <p:sp>
        <p:nvSpPr>
          <p:cNvPr id="4" name="Marcador de texto 3">
            <a:extLst>
              <a:ext uri="{FF2B5EF4-FFF2-40B4-BE49-F238E27FC236}">
                <a16:creationId xmlns:a16="http://schemas.microsoft.com/office/drawing/2014/main" id="{4C32704A-C974-4A98-8669-A72EC73CAEB3}"/>
              </a:ext>
            </a:extLst>
          </p:cNvPr>
          <p:cNvSpPr>
            <a:spLocks noGrp="1"/>
          </p:cNvSpPr>
          <p:nvPr>
            <p:ph type="body" idx="1"/>
          </p:nvPr>
        </p:nvSpPr>
        <p:spPr>
          <a:xfrm>
            <a:off x="499533" y="1584013"/>
            <a:ext cx="3456432" cy="617320"/>
          </a:xfrm>
          <a:ln>
            <a:solidFill>
              <a:srgbClr val="0070C0"/>
            </a:solidFill>
          </a:ln>
        </p:spPr>
        <p:txBody>
          <a:bodyPr/>
          <a:lstStyle/>
          <a:p>
            <a:pPr algn="ctr"/>
            <a:r>
              <a:rPr lang="es-ES" b="1" dirty="0">
                <a:solidFill>
                  <a:srgbClr val="0070C0"/>
                </a:solidFill>
              </a:rPr>
              <a:t>PASO 	1</a:t>
            </a:r>
          </a:p>
        </p:txBody>
      </p:sp>
      <p:sp>
        <p:nvSpPr>
          <p:cNvPr id="7" name="Marcador de texto 6">
            <a:extLst>
              <a:ext uri="{FF2B5EF4-FFF2-40B4-BE49-F238E27FC236}">
                <a16:creationId xmlns:a16="http://schemas.microsoft.com/office/drawing/2014/main" id="{CF15CD95-CB3E-40A5-A6C1-F50C01AF8F90}"/>
              </a:ext>
            </a:extLst>
          </p:cNvPr>
          <p:cNvSpPr>
            <a:spLocks noGrp="1"/>
          </p:cNvSpPr>
          <p:nvPr>
            <p:ph type="body" sz="half" idx="15"/>
          </p:nvPr>
        </p:nvSpPr>
        <p:spPr>
          <a:xfrm>
            <a:off x="685800" y="2370667"/>
            <a:ext cx="3456432" cy="4031960"/>
          </a:xfrm>
        </p:spPr>
        <p:txBody>
          <a:bodyPr>
            <a:normAutofit fontScale="85000" lnSpcReduction="20000"/>
          </a:bodyPr>
          <a:lstStyle/>
          <a:p>
            <a:endParaRPr lang="es-ES" dirty="0"/>
          </a:p>
          <a:p>
            <a:r>
              <a:rPr lang="es-ES" sz="2800" dirty="0"/>
              <a:t>La lectura de la obra y el reconocimiento </a:t>
            </a:r>
            <a:r>
              <a:rPr lang="es-ES" sz="2800" dirty="0">
                <a:solidFill>
                  <a:srgbClr val="FF0000"/>
                </a:solidFill>
              </a:rPr>
              <a:t>de su autor, su contexto histórico y social</a:t>
            </a:r>
            <a:r>
              <a:rPr lang="es-ES" sz="2000" dirty="0">
                <a:solidFill>
                  <a:srgbClr val="FF0000"/>
                </a:solidFill>
              </a:rPr>
              <a:t>. </a:t>
            </a:r>
          </a:p>
          <a:p>
            <a:endParaRPr lang="es-ES" sz="2000" dirty="0">
              <a:solidFill>
                <a:srgbClr val="FF0000"/>
              </a:solidFill>
            </a:endParaRPr>
          </a:p>
          <a:p>
            <a:r>
              <a:rPr lang="es-ES" sz="2800" dirty="0">
                <a:solidFill>
                  <a:srgbClr val="FFC000"/>
                </a:solidFill>
              </a:rPr>
              <a:t>Determinar, en primer lugar, el </a:t>
            </a:r>
            <a:r>
              <a:rPr lang="es-ES" sz="2800" dirty="0">
                <a:solidFill>
                  <a:srgbClr val="FF0000"/>
                </a:solidFill>
              </a:rPr>
              <a:t>género y subgénero </a:t>
            </a:r>
            <a:r>
              <a:rPr lang="es-ES" sz="2800" dirty="0">
                <a:solidFill>
                  <a:srgbClr val="FFC000"/>
                </a:solidFill>
              </a:rPr>
              <a:t>al que pertenece la obra. Por ejemplo: cuento, policial.</a:t>
            </a:r>
          </a:p>
        </p:txBody>
      </p:sp>
      <p:sp>
        <p:nvSpPr>
          <p:cNvPr id="5" name="Marcador de texto 4">
            <a:extLst>
              <a:ext uri="{FF2B5EF4-FFF2-40B4-BE49-F238E27FC236}">
                <a16:creationId xmlns:a16="http://schemas.microsoft.com/office/drawing/2014/main" id="{39A99BC6-4F04-4BD9-B865-196C7277C542}"/>
              </a:ext>
            </a:extLst>
          </p:cNvPr>
          <p:cNvSpPr>
            <a:spLocks noGrp="1"/>
          </p:cNvSpPr>
          <p:nvPr>
            <p:ph type="body" sz="quarter" idx="3"/>
          </p:nvPr>
        </p:nvSpPr>
        <p:spPr>
          <a:xfrm>
            <a:off x="4366858" y="1599366"/>
            <a:ext cx="3456432" cy="626534"/>
          </a:xfrm>
          <a:ln>
            <a:solidFill>
              <a:srgbClr val="0070C0"/>
            </a:solidFill>
          </a:ln>
        </p:spPr>
        <p:txBody>
          <a:bodyPr/>
          <a:lstStyle/>
          <a:p>
            <a:pPr algn="ctr"/>
            <a:r>
              <a:rPr lang="es-ES" b="1" dirty="0">
                <a:solidFill>
                  <a:srgbClr val="0070C0"/>
                </a:solidFill>
              </a:rPr>
              <a:t>PASO 2</a:t>
            </a:r>
          </a:p>
        </p:txBody>
      </p:sp>
      <p:sp>
        <p:nvSpPr>
          <p:cNvPr id="8" name="Marcador de texto 7">
            <a:extLst>
              <a:ext uri="{FF2B5EF4-FFF2-40B4-BE49-F238E27FC236}">
                <a16:creationId xmlns:a16="http://schemas.microsoft.com/office/drawing/2014/main" id="{53A65DE4-3FFE-46AC-9C26-BC4BFB4B7258}"/>
              </a:ext>
            </a:extLst>
          </p:cNvPr>
          <p:cNvSpPr>
            <a:spLocks noGrp="1"/>
          </p:cNvSpPr>
          <p:nvPr>
            <p:ph type="body" sz="half" idx="16"/>
          </p:nvPr>
        </p:nvSpPr>
        <p:spPr>
          <a:xfrm>
            <a:off x="4366858" y="2370667"/>
            <a:ext cx="3456432" cy="3848018"/>
          </a:xfrm>
        </p:spPr>
        <p:txBody>
          <a:bodyPr>
            <a:normAutofit/>
          </a:bodyPr>
          <a:lstStyle/>
          <a:p>
            <a:r>
              <a:rPr lang="es-ES" sz="2400" dirty="0"/>
              <a:t>Determinar: el </a:t>
            </a:r>
            <a:r>
              <a:rPr lang="es-ES" sz="2400" b="1" dirty="0">
                <a:solidFill>
                  <a:srgbClr val="FFC000"/>
                </a:solidFill>
              </a:rPr>
              <a:t>tema predominante</a:t>
            </a:r>
            <a:r>
              <a:rPr lang="es-ES" sz="2400" dirty="0"/>
              <a:t> y los elementos del mundo narrado: </a:t>
            </a:r>
          </a:p>
          <a:p>
            <a:pPr marL="342900" indent="-342900">
              <a:buFontTx/>
              <a:buChar char="-"/>
            </a:pPr>
            <a:r>
              <a:rPr lang="es-ES" sz="2400" dirty="0">
                <a:solidFill>
                  <a:srgbClr val="FF0000"/>
                </a:solidFill>
              </a:rPr>
              <a:t>Acontecimientos</a:t>
            </a:r>
          </a:p>
          <a:p>
            <a:pPr marL="342900" indent="-342900">
              <a:buFontTx/>
              <a:buChar char="-"/>
            </a:pPr>
            <a:r>
              <a:rPr lang="es-ES" sz="2400" dirty="0">
                <a:solidFill>
                  <a:srgbClr val="FF0000"/>
                </a:solidFill>
              </a:rPr>
              <a:t>Narrador</a:t>
            </a:r>
          </a:p>
          <a:p>
            <a:pPr marL="342900" indent="-342900">
              <a:buFontTx/>
              <a:buChar char="-"/>
            </a:pPr>
            <a:r>
              <a:rPr lang="es-ES" sz="2400" dirty="0">
                <a:solidFill>
                  <a:srgbClr val="FF0000"/>
                </a:solidFill>
              </a:rPr>
              <a:t>Personajes </a:t>
            </a:r>
          </a:p>
          <a:p>
            <a:pPr marL="342900" indent="-342900">
              <a:buFontTx/>
              <a:buChar char="-"/>
            </a:pPr>
            <a:r>
              <a:rPr lang="es-ES" sz="2400" dirty="0">
                <a:solidFill>
                  <a:srgbClr val="FF0000"/>
                </a:solidFill>
              </a:rPr>
              <a:t>Tiempo y Espacio.</a:t>
            </a:r>
          </a:p>
          <a:p>
            <a:endParaRPr lang="es-ES" dirty="0"/>
          </a:p>
        </p:txBody>
      </p:sp>
      <p:sp>
        <p:nvSpPr>
          <p:cNvPr id="6" name="Marcador de texto 5">
            <a:extLst>
              <a:ext uri="{FF2B5EF4-FFF2-40B4-BE49-F238E27FC236}">
                <a16:creationId xmlns:a16="http://schemas.microsoft.com/office/drawing/2014/main" id="{94C149AB-2DC5-4BBF-AF3E-B765F4A6C009}"/>
              </a:ext>
            </a:extLst>
          </p:cNvPr>
          <p:cNvSpPr>
            <a:spLocks noGrp="1"/>
          </p:cNvSpPr>
          <p:nvPr>
            <p:ph type="body" sz="quarter" idx="13"/>
          </p:nvPr>
        </p:nvSpPr>
        <p:spPr>
          <a:xfrm>
            <a:off x="8084650" y="1592479"/>
            <a:ext cx="3456432" cy="626534"/>
          </a:xfrm>
          <a:ln>
            <a:solidFill>
              <a:srgbClr val="0070C0"/>
            </a:solidFill>
          </a:ln>
        </p:spPr>
        <p:txBody>
          <a:bodyPr/>
          <a:lstStyle/>
          <a:p>
            <a:pPr algn="ctr"/>
            <a:r>
              <a:rPr lang="es-ES" b="1" dirty="0">
                <a:solidFill>
                  <a:srgbClr val="0070C0"/>
                </a:solidFill>
              </a:rPr>
              <a:t>PASO 3</a:t>
            </a:r>
          </a:p>
        </p:txBody>
      </p:sp>
      <p:sp>
        <p:nvSpPr>
          <p:cNvPr id="9" name="Marcador de texto 8">
            <a:extLst>
              <a:ext uri="{FF2B5EF4-FFF2-40B4-BE49-F238E27FC236}">
                <a16:creationId xmlns:a16="http://schemas.microsoft.com/office/drawing/2014/main" id="{968432BD-87FE-46CF-938E-AF431C58171F}"/>
              </a:ext>
            </a:extLst>
          </p:cNvPr>
          <p:cNvSpPr>
            <a:spLocks noGrp="1"/>
          </p:cNvSpPr>
          <p:nvPr>
            <p:ph type="body" sz="half" idx="17"/>
          </p:nvPr>
        </p:nvSpPr>
        <p:spPr>
          <a:xfrm>
            <a:off x="8051801" y="2370667"/>
            <a:ext cx="3456432" cy="3848030"/>
          </a:xfrm>
        </p:spPr>
        <p:txBody>
          <a:bodyPr>
            <a:normAutofit fontScale="92500" lnSpcReduction="10000"/>
          </a:bodyPr>
          <a:lstStyle/>
          <a:p>
            <a:r>
              <a:rPr lang="es-ES" sz="2400" dirty="0"/>
              <a:t>Plasmar las conclusiones personales e interpretaciones subjetivas de nuestro análisis.</a:t>
            </a:r>
          </a:p>
          <a:p>
            <a:r>
              <a:rPr lang="es-ES" sz="2400" dirty="0"/>
              <a:t> </a:t>
            </a:r>
          </a:p>
          <a:p>
            <a:r>
              <a:rPr lang="es-ES" sz="2400" dirty="0">
                <a:solidFill>
                  <a:srgbClr val="FFC000"/>
                </a:solidFill>
              </a:rPr>
              <a:t>Incluir también un análisis crítico, opiniones en base a las características detalladas y evaluación subjetiva de la obra (RESEÑA)</a:t>
            </a:r>
          </a:p>
        </p:txBody>
      </p:sp>
    </p:spTree>
    <p:extLst>
      <p:ext uri="{BB962C8B-B14F-4D97-AF65-F5344CB8AC3E}">
        <p14:creationId xmlns:p14="http://schemas.microsoft.com/office/powerpoint/2010/main" val="304177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F6298173-5342-4EDC-8580-A1CB0DF0759E}"/>
              </a:ext>
            </a:extLst>
          </p:cNvPr>
          <p:cNvSpPr>
            <a:spLocks noGrp="1"/>
          </p:cNvSpPr>
          <p:nvPr>
            <p:ph type="title"/>
          </p:nvPr>
        </p:nvSpPr>
        <p:spPr>
          <a:xfrm>
            <a:off x="6742044" y="291546"/>
            <a:ext cx="4114800" cy="1043609"/>
          </a:xfrm>
        </p:spPr>
        <p:txBody>
          <a:bodyPr/>
          <a:lstStyle/>
          <a:p>
            <a:r>
              <a:rPr lang="es-ES" dirty="0"/>
              <a:t>¿Qué es un </a:t>
            </a:r>
            <a:r>
              <a:rPr lang="es-ES" dirty="0" err="1"/>
              <a:t>booktuber</a:t>
            </a:r>
            <a:r>
              <a:rPr lang="es-ES" dirty="0"/>
              <a:t>?</a:t>
            </a:r>
          </a:p>
        </p:txBody>
      </p:sp>
      <p:pic>
        <p:nvPicPr>
          <p:cNvPr id="12" name="Elementos multimedia en línea 11" title="SOMOS BOOKTUBERS - EL NIÑO CON EL PIJAMA DE RAYAS">
            <a:hlinkClick r:id="" action="ppaction://media"/>
            <a:extLst>
              <a:ext uri="{FF2B5EF4-FFF2-40B4-BE49-F238E27FC236}">
                <a16:creationId xmlns:a16="http://schemas.microsoft.com/office/drawing/2014/main" id="{B3340F74-25AE-48BF-8AE3-CC665DCBEA1C}"/>
              </a:ext>
            </a:extLst>
          </p:cNvPr>
          <p:cNvPicPr>
            <a:picLocks noGrp="1" noRot="1" noChangeAspect="1"/>
          </p:cNvPicPr>
          <p:nvPr>
            <p:ph idx="1"/>
            <a:videoFile r:link="rId1"/>
          </p:nvPr>
        </p:nvPicPr>
        <p:blipFill>
          <a:blip r:embed="rId3"/>
          <a:stretch>
            <a:fillRect/>
          </a:stretch>
        </p:blipFill>
        <p:spPr>
          <a:xfrm>
            <a:off x="4995863" y="1651000"/>
            <a:ext cx="6510337" cy="3662363"/>
          </a:xfrm>
          <a:prstGeom prst="rect">
            <a:avLst/>
          </a:prstGeom>
        </p:spPr>
      </p:pic>
      <p:sp>
        <p:nvSpPr>
          <p:cNvPr id="11" name="Marcador de texto 10">
            <a:extLst>
              <a:ext uri="{FF2B5EF4-FFF2-40B4-BE49-F238E27FC236}">
                <a16:creationId xmlns:a16="http://schemas.microsoft.com/office/drawing/2014/main" id="{AEC300A8-A601-40E5-925A-6CFEDBB55AE8}"/>
              </a:ext>
            </a:extLst>
          </p:cNvPr>
          <p:cNvSpPr>
            <a:spLocks noGrp="1"/>
          </p:cNvSpPr>
          <p:nvPr>
            <p:ph type="body" sz="half" idx="2"/>
          </p:nvPr>
        </p:nvSpPr>
        <p:spPr>
          <a:xfrm>
            <a:off x="394251" y="1335156"/>
            <a:ext cx="4257261" cy="5251174"/>
          </a:xfrm>
        </p:spPr>
        <p:txBody>
          <a:bodyPr>
            <a:normAutofit/>
          </a:bodyPr>
          <a:lstStyle/>
          <a:p>
            <a:r>
              <a:rPr lang="es-ES" sz="2000" dirty="0">
                <a:solidFill>
                  <a:srgbClr val="FFFF00"/>
                </a:solidFill>
              </a:rPr>
              <a:t>El significado viene de </a:t>
            </a:r>
            <a:r>
              <a:rPr lang="es-ES" sz="2000" dirty="0" err="1">
                <a:solidFill>
                  <a:srgbClr val="FF0000"/>
                </a:solidFill>
              </a:rPr>
              <a:t>book</a:t>
            </a:r>
            <a:r>
              <a:rPr lang="es-ES" sz="2000" dirty="0">
                <a:solidFill>
                  <a:srgbClr val="FFFF00"/>
                </a:solidFill>
              </a:rPr>
              <a:t>, de libro, y</a:t>
            </a:r>
            <a:r>
              <a:rPr lang="es-ES" sz="2000" dirty="0">
                <a:solidFill>
                  <a:srgbClr val="FF0000"/>
                </a:solidFill>
              </a:rPr>
              <a:t> </a:t>
            </a:r>
            <a:r>
              <a:rPr lang="es-ES" sz="2000" dirty="0" err="1">
                <a:solidFill>
                  <a:srgbClr val="FF0000"/>
                </a:solidFill>
              </a:rPr>
              <a:t>tube</a:t>
            </a:r>
            <a:r>
              <a:rPr lang="es-ES" sz="2000" dirty="0">
                <a:solidFill>
                  <a:srgbClr val="FFFF00"/>
                </a:solidFill>
              </a:rPr>
              <a:t>, de YouTube. </a:t>
            </a:r>
          </a:p>
          <a:p>
            <a:r>
              <a:rPr lang="es-ES" sz="2000" dirty="0">
                <a:solidFill>
                  <a:srgbClr val="FFFF00"/>
                </a:solidFill>
              </a:rPr>
              <a:t>Es una persona que crea contenido multimedia para </a:t>
            </a:r>
            <a:r>
              <a:rPr lang="es-ES" sz="2000" dirty="0" err="1">
                <a:solidFill>
                  <a:srgbClr val="FFFF00"/>
                </a:solidFill>
              </a:rPr>
              <a:t>youtube</a:t>
            </a:r>
            <a:r>
              <a:rPr lang="es-ES" sz="2000" dirty="0">
                <a:solidFill>
                  <a:srgbClr val="FFFF00"/>
                </a:solidFill>
              </a:rPr>
              <a:t>, hablando de libros.</a:t>
            </a:r>
          </a:p>
          <a:p>
            <a:endParaRPr lang="es-ES" dirty="0"/>
          </a:p>
          <a:p>
            <a:endParaRPr lang="es-ES" dirty="0"/>
          </a:p>
          <a:p>
            <a:r>
              <a:rPr lang="es-ES" sz="2000" dirty="0"/>
              <a:t>El BOOKTUBER debe </a:t>
            </a:r>
            <a:r>
              <a:rPr lang="es-ES" sz="2000" b="1" dirty="0">
                <a:solidFill>
                  <a:srgbClr val="FF0000"/>
                </a:solidFill>
              </a:rPr>
              <a:t>analizar una obra y exponer una visión crítica personal sobre ella</a:t>
            </a:r>
            <a:r>
              <a:rPr lang="es-ES" sz="2000" dirty="0"/>
              <a:t>, utilizando diversas herramientas y recursos web que hagan atractiva la presentación e inviten a la lectura.</a:t>
            </a:r>
          </a:p>
        </p:txBody>
      </p:sp>
      <p:sp>
        <p:nvSpPr>
          <p:cNvPr id="13" name="CuadroTexto 12">
            <a:extLst>
              <a:ext uri="{FF2B5EF4-FFF2-40B4-BE49-F238E27FC236}">
                <a16:creationId xmlns:a16="http://schemas.microsoft.com/office/drawing/2014/main" id="{09CF086A-C3B4-4C67-B076-2FB63BEE50A6}"/>
              </a:ext>
            </a:extLst>
          </p:cNvPr>
          <p:cNvSpPr txBox="1"/>
          <p:nvPr/>
        </p:nvSpPr>
        <p:spPr>
          <a:xfrm>
            <a:off x="7354957" y="5738191"/>
            <a:ext cx="4151243" cy="461665"/>
          </a:xfrm>
          <a:prstGeom prst="rect">
            <a:avLst/>
          </a:prstGeom>
          <a:noFill/>
        </p:spPr>
        <p:txBody>
          <a:bodyPr wrap="square" rtlCol="0">
            <a:spAutoFit/>
          </a:bodyPr>
          <a:lstStyle/>
          <a:p>
            <a:r>
              <a:rPr lang="es-ES" sz="2400" dirty="0">
                <a:solidFill>
                  <a:srgbClr val="FF0000"/>
                </a:solidFill>
              </a:rPr>
              <a:t>Mira el siguiente ejemplo</a:t>
            </a:r>
          </a:p>
        </p:txBody>
      </p:sp>
    </p:spTree>
    <p:extLst>
      <p:ext uri="{BB962C8B-B14F-4D97-AF65-F5344CB8AC3E}">
        <p14:creationId xmlns:p14="http://schemas.microsoft.com/office/powerpoint/2010/main" val="230980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Estela de vapor">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6B320-E975-4049-B758-D52F391461D4}">
  <ds:schemaRefs>
    <ds:schemaRef ds:uri="http://schemas.microsoft.com/sharepoint/v3/contenttype/forms"/>
  </ds:schemaRefs>
</ds:datastoreItem>
</file>

<file path=customXml/itemProps2.xml><?xml version="1.0" encoding="utf-8"?>
<ds:datastoreItem xmlns:ds="http://schemas.openxmlformats.org/officeDocument/2006/customXml" ds:itemID="{17411068-54FB-4183-BE8D-9A5F0DE062B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78A686E-C507-4F7D-AEA6-9FFC7523C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Estela de vapor </Template>
  <TotalTime>186</TotalTime>
  <Words>719</Words>
  <Application>Microsoft Office PowerPoint</Application>
  <PresentationFormat>Panorámica</PresentationFormat>
  <Paragraphs>80</Paragraphs>
  <Slides>15</Slides>
  <Notes>4</Notes>
  <HiddenSlides>0</HiddenSlides>
  <MMClips>3</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Abadi</vt:lpstr>
      <vt:lpstr>Arial</vt:lpstr>
      <vt:lpstr>Arial</vt:lpstr>
      <vt:lpstr>Arial Narrow</vt:lpstr>
      <vt:lpstr>Calibri</vt:lpstr>
      <vt:lpstr>Century Gothic</vt:lpstr>
      <vt:lpstr>Estela de vapor</vt:lpstr>
      <vt:lpstr>El análisis literario</vt:lpstr>
      <vt:lpstr>Objetivo: </vt:lpstr>
      <vt:lpstr>¿qué es la literatura?</vt:lpstr>
      <vt:lpstr>La literatura se  divide en géneros</vt:lpstr>
      <vt:lpstr>La narración</vt:lpstr>
      <vt:lpstr>Elementos del mundo narrado</vt:lpstr>
      <vt:lpstr>¿qué es “analizar”?</vt:lpstr>
      <vt:lpstr>Pasos del análisis literario básico</vt:lpstr>
      <vt:lpstr>¿Qué es un booktuber?</vt:lpstr>
      <vt:lpstr>Presentación de PowerPoint</vt:lpstr>
      <vt:lpstr>Presentación de PowerPoint</vt:lpstr>
      <vt:lpstr>INDICADORES DE LOGRO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análisis literario</dc:title>
  <dc:creator>Inés Manríquez</dc:creator>
  <cp:lastModifiedBy>Inés Manríquez</cp:lastModifiedBy>
  <cp:revision>17</cp:revision>
  <dcterms:created xsi:type="dcterms:W3CDTF">2020-08-11T19:27:31Z</dcterms:created>
  <dcterms:modified xsi:type="dcterms:W3CDTF">2020-08-24T14:51:11Z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